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94" r:id="rId5"/>
    <p:sldMasterId id="2147483726" r:id="rId6"/>
  </p:sldMasterIdLst>
  <p:notesMasterIdLst>
    <p:notesMasterId r:id="rId32"/>
  </p:notesMasterIdLst>
  <p:sldIdLst>
    <p:sldId id="2147479104" r:id="rId7"/>
    <p:sldId id="2147479105" r:id="rId8"/>
    <p:sldId id="2147479115" r:id="rId9"/>
    <p:sldId id="2147479107" r:id="rId10"/>
    <p:sldId id="2147479130" r:id="rId11"/>
    <p:sldId id="2147479135" r:id="rId12"/>
    <p:sldId id="2147479108" r:id="rId13"/>
    <p:sldId id="2147479132" r:id="rId14"/>
    <p:sldId id="2147479133" r:id="rId15"/>
    <p:sldId id="2147479109" r:id="rId16"/>
    <p:sldId id="2147479134" r:id="rId17"/>
    <p:sldId id="2147479128" r:id="rId18"/>
    <p:sldId id="2147479110" r:id="rId19"/>
    <p:sldId id="367" r:id="rId20"/>
    <p:sldId id="368" r:id="rId21"/>
    <p:sldId id="369" r:id="rId22"/>
    <p:sldId id="370" r:id="rId23"/>
    <p:sldId id="371" r:id="rId24"/>
    <p:sldId id="372" r:id="rId25"/>
    <p:sldId id="373" r:id="rId26"/>
    <p:sldId id="2147479111" r:id="rId27"/>
    <p:sldId id="2147479112" r:id="rId28"/>
    <p:sldId id="2147479137" r:id="rId29"/>
    <p:sldId id="2147479131" r:id="rId30"/>
    <p:sldId id="214747913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00FF"/>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ram Gunasekaran" userId="3bed4c7e-a6c0-4ce7-bb6e-e456bb930f5d" providerId="ADAL" clId="{92DD43AC-AAF2-455E-BF3B-E76AB70032C9}"/>
    <pc:docChg chg="undo custSel modSld">
      <pc:chgData name="Sriram Gunasekaran" userId="3bed4c7e-a6c0-4ce7-bb6e-e456bb930f5d" providerId="ADAL" clId="{92DD43AC-AAF2-455E-BF3B-E76AB70032C9}" dt="2024-06-06T09:58:07.363" v="1" actId="20577"/>
      <pc:docMkLst>
        <pc:docMk/>
      </pc:docMkLst>
      <pc:sldChg chg="modSp mod addAnim delAnim">
        <pc:chgData name="Sriram Gunasekaran" userId="3bed4c7e-a6c0-4ce7-bb6e-e456bb930f5d" providerId="ADAL" clId="{92DD43AC-AAF2-455E-BF3B-E76AB70032C9}" dt="2024-06-06T09:58:07.363" v="1" actId="20577"/>
        <pc:sldMkLst>
          <pc:docMk/>
          <pc:sldMk cId="3885936183" sldId="2147479115"/>
        </pc:sldMkLst>
        <pc:graphicFrameChg chg="modGraphic">
          <ac:chgData name="Sriram Gunasekaran" userId="3bed4c7e-a6c0-4ce7-bb6e-e456bb930f5d" providerId="ADAL" clId="{92DD43AC-AAF2-455E-BF3B-E76AB70032C9}" dt="2024-06-06T09:58:07.363" v="1" actId="20577"/>
          <ac:graphicFrameMkLst>
            <pc:docMk/>
            <pc:sldMk cId="3885936183" sldId="2147479115"/>
            <ac:graphicFrameMk id="2" creationId="{8A91C32B-7CF6-9890-5C6B-2D5D977959C8}"/>
          </ac:graphicFrameMkLst>
        </pc:graphicFrameChg>
      </pc:sldChg>
    </pc:docChg>
  </pc:docChgLst>
  <pc:docChgLst>
    <pc:chgData name="Diego Grillenzoni" userId="S::diego.i.grillenzoni@gsk.com::7d45885d-264d-478b-8eb7-bb1e6d8e7f92" providerId="AD" clId="Web-{F6438965-971C-DD83-4A46-406AC6C9E6E9}"/>
    <pc:docChg chg="modSld">
      <pc:chgData name="Diego Grillenzoni" userId="S::diego.i.grillenzoni@gsk.com::7d45885d-264d-478b-8eb7-bb1e6d8e7f92" providerId="AD" clId="Web-{F6438965-971C-DD83-4A46-406AC6C9E6E9}" dt="2024-06-28T15:53:06.517" v="0" actId="1076"/>
      <pc:docMkLst>
        <pc:docMk/>
      </pc:docMkLst>
      <pc:sldChg chg="modSp">
        <pc:chgData name="Diego Grillenzoni" userId="S::diego.i.grillenzoni@gsk.com::7d45885d-264d-478b-8eb7-bb1e6d8e7f92" providerId="AD" clId="Web-{F6438965-971C-DD83-4A46-406AC6C9E6E9}" dt="2024-06-28T15:53:06.517" v="0" actId="1076"/>
        <pc:sldMkLst>
          <pc:docMk/>
          <pc:sldMk cId="2201598284" sldId="2147479104"/>
        </pc:sldMkLst>
        <pc:spChg chg="mod">
          <ac:chgData name="Diego Grillenzoni" userId="S::diego.i.grillenzoni@gsk.com::7d45885d-264d-478b-8eb7-bb1e6d8e7f92" providerId="AD" clId="Web-{F6438965-971C-DD83-4A46-406AC6C9E6E9}" dt="2024-06-28T15:53:06.517" v="0" actId="1076"/>
          <ac:spMkLst>
            <pc:docMk/>
            <pc:sldMk cId="2201598284" sldId="2147479104"/>
            <ac:spMk id="6" creationId="{FCD0E8F3-23FD-2D58-E3CE-B9F483D5587B}"/>
          </ac:spMkLst>
        </pc:spChg>
      </pc:sldChg>
    </pc:docChg>
  </pc:docChgLst>
  <pc:docChgLst>
    <pc:chgData name="Jaroslaw Gajda" userId="S::jaroslaw.j.gajda@gsk.com::b91ab3a5-5a53-459e-b691-52dd12916d8e" providerId="AD" clId="Web-{2E64D9BB-106E-FCCC-DED7-470734481D86}"/>
    <pc:docChg chg="mod">
      <pc:chgData name="Jaroslaw Gajda" userId="S::jaroslaw.j.gajda@gsk.com::b91ab3a5-5a53-459e-b691-52dd12916d8e" providerId="AD" clId="Web-{2E64D9BB-106E-FCCC-DED7-470734481D86}" dt="2024-06-12T07:00:46.257" v="0" actId="33475"/>
      <pc:docMkLst>
        <pc:docMk/>
      </pc:docMkLst>
    </pc:docChg>
  </pc:docChgLst>
  <pc:docChgLst>
    <pc:chgData name="Satish MC" userId="5895be84-8d18-46ed-b5f3-3b97dc51a579" providerId="ADAL" clId="{8D46DEFD-3B94-4C1F-927D-2D1FEE410F0D}"/>
    <pc:docChg chg="undo custSel modSld">
      <pc:chgData name="Satish MC" userId="5895be84-8d18-46ed-b5f3-3b97dc51a579" providerId="ADAL" clId="{8D46DEFD-3B94-4C1F-927D-2D1FEE410F0D}" dt="2024-10-16T11:37:32.665" v="93" actId="20577"/>
      <pc:docMkLst>
        <pc:docMk/>
      </pc:docMkLst>
      <pc:sldChg chg="modSp mod">
        <pc:chgData name="Satish MC" userId="5895be84-8d18-46ed-b5f3-3b97dc51a579" providerId="ADAL" clId="{8D46DEFD-3B94-4C1F-927D-2D1FEE410F0D}" dt="2024-10-16T11:37:32.665" v="93" actId="20577"/>
        <pc:sldMkLst>
          <pc:docMk/>
          <pc:sldMk cId="3902761375" sldId="2147479109"/>
        </pc:sldMkLst>
        <pc:spChg chg="mod">
          <ac:chgData name="Satish MC" userId="5895be84-8d18-46ed-b5f3-3b97dc51a579" providerId="ADAL" clId="{8D46DEFD-3B94-4C1F-927D-2D1FEE410F0D}" dt="2024-10-16T11:37:32.665" v="93" actId="20577"/>
          <ac:spMkLst>
            <pc:docMk/>
            <pc:sldMk cId="3902761375" sldId="2147479109"/>
            <ac:spMk id="7" creationId="{54C90CB2-F3ED-E912-3D6E-3A5BCE82C7D7}"/>
          </ac:spMkLst>
        </pc:spChg>
      </pc:sldChg>
    </pc:docChg>
  </pc:docChgLst>
  <pc:docChgLst>
    <pc:chgData name="Mohamed Elmezroui" userId="S::mohamed.x.elmezroui@gsk.com::93f0044a-a084-4c16-8982-3e4e4aeac27f" providerId="AD" clId="Web-{4A254C3F-49AB-1750-5533-5226B9FE2A6A}"/>
    <pc:docChg chg="mod">
      <pc:chgData name="Mohamed Elmezroui" userId="S::mohamed.x.elmezroui@gsk.com::93f0044a-a084-4c16-8982-3e4e4aeac27f" providerId="AD" clId="Web-{4A254C3F-49AB-1750-5533-5226B9FE2A6A}" dt="2024-06-13T11:00:02.450" v="0" actId="33475"/>
      <pc:docMkLst>
        <pc:docMk/>
      </pc:docMkLst>
    </pc:docChg>
  </pc:docChgLst>
  <pc:docChgLst>
    <pc:chgData name="Eden Carlton" userId="44851887-9826-4c18-a2e6-471fa77bb3d0" providerId="ADAL" clId="{6650A70B-F2E9-4740-A2E9-F8C47DC0DDEB}"/>
    <pc:docChg chg="undo redo custSel addSld delSld modSld sldOrd">
      <pc:chgData name="Eden Carlton" userId="44851887-9826-4c18-a2e6-471fa77bb3d0" providerId="ADAL" clId="{6650A70B-F2E9-4740-A2E9-F8C47DC0DDEB}" dt="2024-06-11T12:24:18.172" v="8488" actId="1035"/>
      <pc:docMkLst>
        <pc:docMk/>
      </pc:docMkLst>
      <pc:sldChg chg="modSp add del mod ord setBg">
        <pc:chgData name="Eden Carlton" userId="44851887-9826-4c18-a2e6-471fa77bb3d0" providerId="ADAL" clId="{6650A70B-F2E9-4740-A2E9-F8C47DC0DDEB}" dt="2024-06-05T02:31:56.826" v="2974" actId="47"/>
        <pc:sldMkLst>
          <pc:docMk/>
          <pc:sldMk cId="3633853949" sldId="2147327800"/>
        </pc:sldMkLst>
        <pc:spChg chg="mod">
          <ac:chgData name="Eden Carlton" userId="44851887-9826-4c18-a2e6-471fa77bb3d0" providerId="ADAL" clId="{6650A70B-F2E9-4740-A2E9-F8C47DC0DDEB}" dt="2024-06-05T02:30:35.654" v="2969" actId="1038"/>
          <ac:spMkLst>
            <pc:docMk/>
            <pc:sldMk cId="3633853949" sldId="2147327800"/>
            <ac:spMk id="115" creationId="{ADF34952-8E1D-C9D5-92CC-23E727ACB1DA}"/>
          </ac:spMkLst>
        </pc:spChg>
        <pc:cxnChg chg="mod">
          <ac:chgData name="Eden Carlton" userId="44851887-9826-4c18-a2e6-471fa77bb3d0" providerId="ADAL" clId="{6650A70B-F2E9-4740-A2E9-F8C47DC0DDEB}" dt="2024-06-05T02:30:25.115" v="2946" actId="1037"/>
          <ac:cxnSpMkLst>
            <pc:docMk/>
            <pc:sldMk cId="3633853949" sldId="2147327800"/>
            <ac:cxnSpMk id="116" creationId="{BE81AE6A-2B66-814B-CA32-37D787245197}"/>
          </ac:cxnSpMkLst>
        </pc:cxnChg>
      </pc:sldChg>
      <pc:sldChg chg="add del ord setBg">
        <pc:chgData name="Eden Carlton" userId="44851887-9826-4c18-a2e6-471fa77bb3d0" providerId="ADAL" clId="{6650A70B-F2E9-4740-A2E9-F8C47DC0DDEB}" dt="2024-06-05T00:42:26.187" v="2127" actId="47"/>
        <pc:sldMkLst>
          <pc:docMk/>
          <pc:sldMk cId="934174451" sldId="2147479085"/>
        </pc:sldMkLst>
      </pc:sldChg>
      <pc:sldChg chg="del ord">
        <pc:chgData name="Eden Carlton" userId="44851887-9826-4c18-a2e6-471fa77bb3d0" providerId="ADAL" clId="{6650A70B-F2E9-4740-A2E9-F8C47DC0DDEB}" dt="2024-06-04T23:22:58.713" v="1051" actId="47"/>
        <pc:sldMkLst>
          <pc:docMk/>
          <pc:sldMk cId="4253565794" sldId="2147479103"/>
        </pc:sldMkLst>
      </pc:sldChg>
      <pc:sldChg chg="addSp modSp new mod ord modAnim">
        <pc:chgData name="Eden Carlton" userId="44851887-9826-4c18-a2e6-471fa77bb3d0" providerId="ADAL" clId="{6650A70B-F2E9-4740-A2E9-F8C47DC0DDEB}" dt="2024-06-06T22:10:01.182" v="8202"/>
        <pc:sldMkLst>
          <pc:docMk/>
          <pc:sldMk cId="2201598284" sldId="2147479104"/>
        </pc:sldMkLst>
        <pc:spChg chg="mod">
          <ac:chgData name="Eden Carlton" userId="44851887-9826-4c18-a2e6-471fa77bb3d0" providerId="ADAL" clId="{6650A70B-F2E9-4740-A2E9-F8C47DC0DDEB}" dt="2024-06-05T00:12:40.133" v="1469" actId="403"/>
          <ac:spMkLst>
            <pc:docMk/>
            <pc:sldMk cId="2201598284" sldId="2147479104"/>
            <ac:spMk id="3" creationId="{5F46FB5B-AE37-2FAC-D471-1BF0AC92E6CF}"/>
          </ac:spMkLst>
        </pc:spChg>
        <pc:spChg chg="add mod">
          <ac:chgData name="Eden Carlton" userId="44851887-9826-4c18-a2e6-471fa77bb3d0" providerId="ADAL" clId="{6650A70B-F2E9-4740-A2E9-F8C47DC0DDEB}" dt="2024-06-05T19:26:04.589" v="5261" actId="1076"/>
          <ac:spMkLst>
            <pc:docMk/>
            <pc:sldMk cId="2201598284" sldId="2147479104"/>
            <ac:spMk id="4" creationId="{96D6ABBD-D330-0779-E35D-A7A1BDE7314E}"/>
          </ac:spMkLst>
        </pc:spChg>
        <pc:spChg chg="add mod">
          <ac:chgData name="Eden Carlton" userId="44851887-9826-4c18-a2e6-471fa77bb3d0" providerId="ADAL" clId="{6650A70B-F2E9-4740-A2E9-F8C47DC0DDEB}" dt="2024-06-06T14:56:57.266" v="6968" actId="12"/>
          <ac:spMkLst>
            <pc:docMk/>
            <pc:sldMk cId="2201598284" sldId="2147479104"/>
            <ac:spMk id="6" creationId="{FCD0E8F3-23FD-2D58-E3CE-B9F483D5587B}"/>
          </ac:spMkLst>
        </pc:spChg>
        <pc:picChg chg="add mod">
          <ac:chgData name="Eden Carlton" userId="44851887-9826-4c18-a2e6-471fa77bb3d0" providerId="ADAL" clId="{6650A70B-F2E9-4740-A2E9-F8C47DC0DDEB}" dt="2024-06-06T18:17:51.883" v="7469" actId="1076"/>
          <ac:picMkLst>
            <pc:docMk/>
            <pc:sldMk cId="2201598284" sldId="2147479104"/>
            <ac:picMk id="5" creationId="{10013EB2-23F7-7316-C4AC-725A42786D1D}"/>
          </ac:picMkLst>
        </pc:picChg>
      </pc:sldChg>
      <pc:sldChg chg="delSp modSp new mod">
        <pc:chgData name="Eden Carlton" userId="44851887-9826-4c18-a2e6-471fa77bb3d0" providerId="ADAL" clId="{6650A70B-F2E9-4740-A2E9-F8C47DC0DDEB}" dt="2024-06-05T00:43:11.273" v="2131" actId="12"/>
        <pc:sldMkLst>
          <pc:docMk/>
          <pc:sldMk cId="465871171" sldId="2147479105"/>
        </pc:sldMkLst>
        <pc:spChg chg="mod">
          <ac:chgData name="Eden Carlton" userId="44851887-9826-4c18-a2e6-471fa77bb3d0" providerId="ADAL" clId="{6650A70B-F2E9-4740-A2E9-F8C47DC0DDEB}" dt="2024-06-04T23:41:51.759" v="1112" actId="242"/>
          <ac:spMkLst>
            <pc:docMk/>
            <pc:sldMk cId="465871171" sldId="2147479105"/>
            <ac:spMk id="2" creationId="{A49BA6FA-B0BC-419F-B47F-304D3AAA4A77}"/>
          </ac:spMkLst>
        </pc:spChg>
        <pc:spChg chg="del">
          <ac:chgData name="Eden Carlton" userId="44851887-9826-4c18-a2e6-471fa77bb3d0" providerId="ADAL" clId="{6650A70B-F2E9-4740-A2E9-F8C47DC0DDEB}" dt="2024-06-04T21:42:57.779" v="356" actId="478"/>
          <ac:spMkLst>
            <pc:docMk/>
            <pc:sldMk cId="465871171" sldId="2147479105"/>
            <ac:spMk id="3" creationId="{73D642C4-B30B-CE44-18DB-0A3F728B4F0A}"/>
          </ac:spMkLst>
        </pc:spChg>
        <pc:spChg chg="del">
          <ac:chgData name="Eden Carlton" userId="44851887-9826-4c18-a2e6-471fa77bb3d0" providerId="ADAL" clId="{6650A70B-F2E9-4740-A2E9-F8C47DC0DDEB}" dt="2024-06-04T21:42:53.235" v="355" actId="478"/>
          <ac:spMkLst>
            <pc:docMk/>
            <pc:sldMk cId="465871171" sldId="2147479105"/>
            <ac:spMk id="4" creationId="{A3B82564-3E92-BE1E-7FB7-278E2EA8573A}"/>
          </ac:spMkLst>
        </pc:spChg>
        <pc:spChg chg="del">
          <ac:chgData name="Eden Carlton" userId="44851887-9826-4c18-a2e6-471fa77bb3d0" providerId="ADAL" clId="{6650A70B-F2E9-4740-A2E9-F8C47DC0DDEB}" dt="2024-06-04T21:42:47.518" v="354" actId="478"/>
          <ac:spMkLst>
            <pc:docMk/>
            <pc:sldMk cId="465871171" sldId="2147479105"/>
            <ac:spMk id="6" creationId="{AD2076F3-ED03-8749-D066-334ED4E58ADC}"/>
          </ac:spMkLst>
        </pc:spChg>
        <pc:spChg chg="mod">
          <ac:chgData name="Eden Carlton" userId="44851887-9826-4c18-a2e6-471fa77bb3d0" providerId="ADAL" clId="{6650A70B-F2E9-4740-A2E9-F8C47DC0DDEB}" dt="2024-06-05T00:43:11.273" v="2131" actId="12"/>
          <ac:spMkLst>
            <pc:docMk/>
            <pc:sldMk cId="465871171" sldId="2147479105"/>
            <ac:spMk id="7" creationId="{54C90CB2-F3ED-E912-3D6E-3A5BCE82C7D7}"/>
          </ac:spMkLst>
        </pc:spChg>
        <pc:spChg chg="mod">
          <ac:chgData name="Eden Carlton" userId="44851887-9826-4c18-a2e6-471fa77bb3d0" providerId="ADAL" clId="{6650A70B-F2E9-4740-A2E9-F8C47DC0DDEB}" dt="2024-06-05T00:42:54.494" v="2128" actId="207"/>
          <ac:spMkLst>
            <pc:docMk/>
            <pc:sldMk cId="465871171" sldId="2147479105"/>
            <ac:spMk id="8" creationId="{4442091C-B2D9-B0FC-DA54-125EC32A8F10}"/>
          </ac:spMkLst>
        </pc:spChg>
        <pc:spChg chg="del">
          <ac:chgData name="Eden Carlton" userId="44851887-9826-4c18-a2e6-471fa77bb3d0" providerId="ADAL" clId="{6650A70B-F2E9-4740-A2E9-F8C47DC0DDEB}" dt="2024-06-04T21:42:41.131" v="353" actId="478"/>
          <ac:spMkLst>
            <pc:docMk/>
            <pc:sldMk cId="465871171" sldId="2147479105"/>
            <ac:spMk id="9" creationId="{56EA183A-CB07-0BCA-879E-0F684E80CF62}"/>
          </ac:spMkLst>
        </pc:spChg>
      </pc:sldChg>
      <pc:sldChg chg="modSp add del mod">
        <pc:chgData name="Eden Carlton" userId="44851887-9826-4c18-a2e6-471fa77bb3d0" providerId="ADAL" clId="{6650A70B-F2E9-4740-A2E9-F8C47DC0DDEB}" dt="2024-05-28T20:34:12.093" v="171" actId="47"/>
        <pc:sldMkLst>
          <pc:docMk/>
          <pc:sldMk cId="473239986" sldId="2147479106"/>
        </pc:sldMkLst>
        <pc:spChg chg="mod">
          <ac:chgData name="Eden Carlton" userId="44851887-9826-4c18-a2e6-471fa77bb3d0" providerId="ADAL" clId="{6650A70B-F2E9-4740-A2E9-F8C47DC0DDEB}" dt="2024-05-28T20:30:21.045" v="112" actId="6549"/>
          <ac:spMkLst>
            <pc:docMk/>
            <pc:sldMk cId="473239986" sldId="2147479106"/>
            <ac:spMk id="2" creationId="{A49BA6FA-B0BC-419F-B47F-304D3AAA4A77}"/>
          </ac:spMkLst>
        </pc:spChg>
      </pc:sldChg>
      <pc:sldChg chg="delSp modSp add mod">
        <pc:chgData name="Eden Carlton" userId="44851887-9826-4c18-a2e6-471fa77bb3d0" providerId="ADAL" clId="{6650A70B-F2E9-4740-A2E9-F8C47DC0DDEB}" dt="2024-06-05T00:54:31.988" v="2387" actId="20577"/>
        <pc:sldMkLst>
          <pc:docMk/>
          <pc:sldMk cId="1704263456" sldId="2147479107"/>
        </pc:sldMkLst>
        <pc:spChg chg="mod">
          <ac:chgData name="Eden Carlton" userId="44851887-9826-4c18-a2e6-471fa77bb3d0" providerId="ADAL" clId="{6650A70B-F2E9-4740-A2E9-F8C47DC0DDEB}" dt="2024-06-04T23:41:56.520" v="1113" actId="242"/>
          <ac:spMkLst>
            <pc:docMk/>
            <pc:sldMk cId="1704263456" sldId="2147479107"/>
            <ac:spMk id="2" creationId="{A49BA6FA-B0BC-419F-B47F-304D3AAA4A77}"/>
          </ac:spMkLst>
        </pc:spChg>
        <pc:spChg chg="del">
          <ac:chgData name="Eden Carlton" userId="44851887-9826-4c18-a2e6-471fa77bb3d0" providerId="ADAL" clId="{6650A70B-F2E9-4740-A2E9-F8C47DC0DDEB}" dt="2024-06-05T00:50:52.962" v="2307" actId="478"/>
          <ac:spMkLst>
            <pc:docMk/>
            <pc:sldMk cId="1704263456" sldId="2147479107"/>
            <ac:spMk id="3" creationId="{73D642C4-B30B-CE44-18DB-0A3F728B4F0A}"/>
          </ac:spMkLst>
        </pc:spChg>
        <pc:spChg chg="del">
          <ac:chgData name="Eden Carlton" userId="44851887-9826-4c18-a2e6-471fa77bb3d0" providerId="ADAL" clId="{6650A70B-F2E9-4740-A2E9-F8C47DC0DDEB}" dt="2024-06-05T00:50:52.962" v="2307" actId="478"/>
          <ac:spMkLst>
            <pc:docMk/>
            <pc:sldMk cId="1704263456" sldId="2147479107"/>
            <ac:spMk id="4" creationId="{A3B82564-3E92-BE1E-7FB7-278E2EA8573A}"/>
          </ac:spMkLst>
        </pc:spChg>
        <pc:spChg chg="del">
          <ac:chgData name="Eden Carlton" userId="44851887-9826-4c18-a2e6-471fa77bb3d0" providerId="ADAL" clId="{6650A70B-F2E9-4740-A2E9-F8C47DC0DDEB}" dt="2024-06-05T00:50:52.962" v="2307" actId="478"/>
          <ac:spMkLst>
            <pc:docMk/>
            <pc:sldMk cId="1704263456" sldId="2147479107"/>
            <ac:spMk id="6" creationId="{AD2076F3-ED03-8749-D066-334ED4E58ADC}"/>
          </ac:spMkLst>
        </pc:spChg>
        <pc:spChg chg="mod">
          <ac:chgData name="Eden Carlton" userId="44851887-9826-4c18-a2e6-471fa77bb3d0" providerId="ADAL" clId="{6650A70B-F2E9-4740-A2E9-F8C47DC0DDEB}" dt="2024-06-05T00:54:31.988" v="2387" actId="20577"/>
          <ac:spMkLst>
            <pc:docMk/>
            <pc:sldMk cId="1704263456" sldId="2147479107"/>
            <ac:spMk id="7" creationId="{54C90CB2-F3ED-E912-3D6E-3A5BCE82C7D7}"/>
          </ac:spMkLst>
        </pc:spChg>
        <pc:spChg chg="del">
          <ac:chgData name="Eden Carlton" userId="44851887-9826-4c18-a2e6-471fa77bb3d0" providerId="ADAL" clId="{6650A70B-F2E9-4740-A2E9-F8C47DC0DDEB}" dt="2024-06-05T00:50:52.962" v="2307" actId="478"/>
          <ac:spMkLst>
            <pc:docMk/>
            <pc:sldMk cId="1704263456" sldId="2147479107"/>
            <ac:spMk id="9" creationId="{56EA183A-CB07-0BCA-879E-0F684E80CF62}"/>
          </ac:spMkLst>
        </pc:spChg>
      </pc:sldChg>
      <pc:sldChg chg="addSp delSp modSp add mod ord">
        <pc:chgData name="Eden Carlton" userId="44851887-9826-4c18-a2e6-471fa77bb3d0" providerId="ADAL" clId="{6650A70B-F2E9-4740-A2E9-F8C47DC0DDEB}" dt="2024-06-05T03:28:34.308" v="4443" actId="20577"/>
        <pc:sldMkLst>
          <pc:docMk/>
          <pc:sldMk cId="950915367" sldId="2147479108"/>
        </pc:sldMkLst>
        <pc:spChg chg="mod">
          <ac:chgData name="Eden Carlton" userId="44851887-9826-4c18-a2e6-471fa77bb3d0" providerId="ADAL" clId="{6650A70B-F2E9-4740-A2E9-F8C47DC0DDEB}" dt="2024-06-05T00:44:28.143" v="2189" actId="255"/>
          <ac:spMkLst>
            <pc:docMk/>
            <pc:sldMk cId="950915367" sldId="2147479108"/>
            <ac:spMk id="2" creationId="{A49BA6FA-B0BC-419F-B47F-304D3AAA4A77}"/>
          </ac:spMkLst>
        </pc:spChg>
        <pc:spChg chg="add del">
          <ac:chgData name="Eden Carlton" userId="44851887-9826-4c18-a2e6-471fa77bb3d0" providerId="ADAL" clId="{6650A70B-F2E9-4740-A2E9-F8C47DC0DDEB}" dt="2024-06-05T00:51:21.457" v="2310" actId="478"/>
          <ac:spMkLst>
            <pc:docMk/>
            <pc:sldMk cId="950915367" sldId="2147479108"/>
            <ac:spMk id="3" creationId="{73D642C4-B30B-CE44-18DB-0A3F728B4F0A}"/>
          </ac:spMkLst>
        </pc:spChg>
        <pc:spChg chg="add del">
          <ac:chgData name="Eden Carlton" userId="44851887-9826-4c18-a2e6-471fa77bb3d0" providerId="ADAL" clId="{6650A70B-F2E9-4740-A2E9-F8C47DC0DDEB}" dt="2024-06-05T00:51:21.457" v="2310" actId="478"/>
          <ac:spMkLst>
            <pc:docMk/>
            <pc:sldMk cId="950915367" sldId="2147479108"/>
            <ac:spMk id="4" creationId="{A3B82564-3E92-BE1E-7FB7-278E2EA8573A}"/>
          </ac:spMkLst>
        </pc:spChg>
        <pc:spChg chg="del">
          <ac:chgData name="Eden Carlton" userId="44851887-9826-4c18-a2e6-471fa77bb3d0" providerId="ADAL" clId="{6650A70B-F2E9-4740-A2E9-F8C47DC0DDEB}" dt="2024-06-05T00:51:21.457" v="2310" actId="478"/>
          <ac:spMkLst>
            <pc:docMk/>
            <pc:sldMk cId="950915367" sldId="2147479108"/>
            <ac:spMk id="6" creationId="{AD2076F3-ED03-8749-D066-334ED4E58ADC}"/>
          </ac:spMkLst>
        </pc:spChg>
        <pc:spChg chg="add del mod">
          <ac:chgData name="Eden Carlton" userId="44851887-9826-4c18-a2e6-471fa77bb3d0" providerId="ADAL" clId="{6650A70B-F2E9-4740-A2E9-F8C47DC0DDEB}" dt="2024-06-05T03:28:34.308" v="4443" actId="20577"/>
          <ac:spMkLst>
            <pc:docMk/>
            <pc:sldMk cId="950915367" sldId="2147479108"/>
            <ac:spMk id="7" creationId="{54C90CB2-F3ED-E912-3D6E-3A5BCE82C7D7}"/>
          </ac:spMkLst>
        </pc:spChg>
        <pc:spChg chg="add del">
          <ac:chgData name="Eden Carlton" userId="44851887-9826-4c18-a2e6-471fa77bb3d0" providerId="ADAL" clId="{6650A70B-F2E9-4740-A2E9-F8C47DC0DDEB}" dt="2024-06-05T00:51:21.457" v="2310" actId="478"/>
          <ac:spMkLst>
            <pc:docMk/>
            <pc:sldMk cId="950915367" sldId="2147479108"/>
            <ac:spMk id="9" creationId="{56EA183A-CB07-0BCA-879E-0F684E80CF62}"/>
          </ac:spMkLst>
        </pc:spChg>
        <pc:spChg chg="add del mod">
          <ac:chgData name="Eden Carlton" userId="44851887-9826-4c18-a2e6-471fa77bb3d0" providerId="ADAL" clId="{6650A70B-F2E9-4740-A2E9-F8C47DC0DDEB}" dt="2024-06-05T00:51:14.279" v="2309" actId="478"/>
          <ac:spMkLst>
            <pc:docMk/>
            <pc:sldMk cId="950915367" sldId="2147479108"/>
            <ac:spMk id="11" creationId="{C27B82BD-6E46-7F90-EB81-805735733D16}"/>
          </ac:spMkLst>
        </pc:spChg>
      </pc:sldChg>
      <pc:sldChg chg="delSp modSp add mod ord">
        <pc:chgData name="Eden Carlton" userId="44851887-9826-4c18-a2e6-471fa77bb3d0" providerId="ADAL" clId="{6650A70B-F2E9-4740-A2E9-F8C47DC0DDEB}" dt="2024-06-05T03:32:37.254" v="4514" actId="6549"/>
        <pc:sldMkLst>
          <pc:docMk/>
          <pc:sldMk cId="3902761375" sldId="2147479109"/>
        </pc:sldMkLst>
        <pc:spChg chg="mod">
          <ac:chgData name="Eden Carlton" userId="44851887-9826-4c18-a2e6-471fa77bb3d0" providerId="ADAL" clId="{6650A70B-F2E9-4740-A2E9-F8C47DC0DDEB}" dt="2024-06-05T00:44:50.240" v="2194" actId="242"/>
          <ac:spMkLst>
            <pc:docMk/>
            <pc:sldMk cId="3902761375" sldId="2147479109"/>
            <ac:spMk id="2" creationId="{A49BA6FA-B0BC-419F-B47F-304D3AAA4A77}"/>
          </ac:spMkLst>
        </pc:spChg>
        <pc:spChg chg="del">
          <ac:chgData name="Eden Carlton" userId="44851887-9826-4c18-a2e6-471fa77bb3d0" providerId="ADAL" clId="{6650A70B-F2E9-4740-A2E9-F8C47DC0DDEB}" dt="2024-06-05T00:51:29.929" v="2311" actId="478"/>
          <ac:spMkLst>
            <pc:docMk/>
            <pc:sldMk cId="3902761375" sldId="2147479109"/>
            <ac:spMk id="3" creationId="{73D642C4-B30B-CE44-18DB-0A3F728B4F0A}"/>
          </ac:spMkLst>
        </pc:spChg>
        <pc:spChg chg="del">
          <ac:chgData name="Eden Carlton" userId="44851887-9826-4c18-a2e6-471fa77bb3d0" providerId="ADAL" clId="{6650A70B-F2E9-4740-A2E9-F8C47DC0DDEB}" dt="2024-06-05T00:51:29.929" v="2311" actId="478"/>
          <ac:spMkLst>
            <pc:docMk/>
            <pc:sldMk cId="3902761375" sldId="2147479109"/>
            <ac:spMk id="4" creationId="{A3B82564-3E92-BE1E-7FB7-278E2EA8573A}"/>
          </ac:spMkLst>
        </pc:spChg>
        <pc:spChg chg="del">
          <ac:chgData name="Eden Carlton" userId="44851887-9826-4c18-a2e6-471fa77bb3d0" providerId="ADAL" clId="{6650A70B-F2E9-4740-A2E9-F8C47DC0DDEB}" dt="2024-06-05T00:51:29.929" v="2311" actId="478"/>
          <ac:spMkLst>
            <pc:docMk/>
            <pc:sldMk cId="3902761375" sldId="2147479109"/>
            <ac:spMk id="6" creationId="{AD2076F3-ED03-8749-D066-334ED4E58ADC}"/>
          </ac:spMkLst>
        </pc:spChg>
        <pc:spChg chg="mod">
          <ac:chgData name="Eden Carlton" userId="44851887-9826-4c18-a2e6-471fa77bb3d0" providerId="ADAL" clId="{6650A70B-F2E9-4740-A2E9-F8C47DC0DDEB}" dt="2024-06-05T03:32:37.254" v="4514" actId="6549"/>
          <ac:spMkLst>
            <pc:docMk/>
            <pc:sldMk cId="3902761375" sldId="2147479109"/>
            <ac:spMk id="7" creationId="{54C90CB2-F3ED-E912-3D6E-3A5BCE82C7D7}"/>
          </ac:spMkLst>
        </pc:spChg>
        <pc:spChg chg="del">
          <ac:chgData name="Eden Carlton" userId="44851887-9826-4c18-a2e6-471fa77bb3d0" providerId="ADAL" clId="{6650A70B-F2E9-4740-A2E9-F8C47DC0DDEB}" dt="2024-06-05T00:51:29.929" v="2311" actId="478"/>
          <ac:spMkLst>
            <pc:docMk/>
            <pc:sldMk cId="3902761375" sldId="2147479109"/>
            <ac:spMk id="9" creationId="{56EA183A-CB07-0BCA-879E-0F684E80CF62}"/>
          </ac:spMkLst>
        </pc:spChg>
      </pc:sldChg>
      <pc:sldChg chg="delSp modSp add mod">
        <pc:chgData name="Eden Carlton" userId="44851887-9826-4c18-a2e6-471fa77bb3d0" providerId="ADAL" clId="{6650A70B-F2E9-4740-A2E9-F8C47DC0DDEB}" dt="2024-06-05T03:32:01.551" v="4496" actId="403"/>
        <pc:sldMkLst>
          <pc:docMk/>
          <pc:sldMk cId="2293900841" sldId="2147479110"/>
        </pc:sldMkLst>
        <pc:spChg chg="mod">
          <ac:chgData name="Eden Carlton" userId="44851887-9826-4c18-a2e6-471fa77bb3d0" providerId="ADAL" clId="{6650A70B-F2E9-4740-A2E9-F8C47DC0DDEB}" dt="2024-06-05T00:47:23.034" v="2268" actId="6549"/>
          <ac:spMkLst>
            <pc:docMk/>
            <pc:sldMk cId="2293900841" sldId="2147479110"/>
            <ac:spMk id="2" creationId="{A49BA6FA-B0BC-419F-B47F-304D3AAA4A77}"/>
          </ac:spMkLst>
        </pc:spChg>
        <pc:spChg chg="del">
          <ac:chgData name="Eden Carlton" userId="44851887-9826-4c18-a2e6-471fa77bb3d0" providerId="ADAL" clId="{6650A70B-F2E9-4740-A2E9-F8C47DC0DDEB}" dt="2024-06-05T00:51:40.061" v="2312" actId="478"/>
          <ac:spMkLst>
            <pc:docMk/>
            <pc:sldMk cId="2293900841" sldId="2147479110"/>
            <ac:spMk id="3" creationId="{73D642C4-B30B-CE44-18DB-0A3F728B4F0A}"/>
          </ac:spMkLst>
        </pc:spChg>
        <pc:spChg chg="del">
          <ac:chgData name="Eden Carlton" userId="44851887-9826-4c18-a2e6-471fa77bb3d0" providerId="ADAL" clId="{6650A70B-F2E9-4740-A2E9-F8C47DC0DDEB}" dt="2024-06-05T00:51:40.061" v="2312" actId="478"/>
          <ac:spMkLst>
            <pc:docMk/>
            <pc:sldMk cId="2293900841" sldId="2147479110"/>
            <ac:spMk id="4" creationId="{A3B82564-3E92-BE1E-7FB7-278E2EA8573A}"/>
          </ac:spMkLst>
        </pc:spChg>
        <pc:spChg chg="del">
          <ac:chgData name="Eden Carlton" userId="44851887-9826-4c18-a2e6-471fa77bb3d0" providerId="ADAL" clId="{6650A70B-F2E9-4740-A2E9-F8C47DC0DDEB}" dt="2024-06-05T00:51:40.061" v="2312" actId="478"/>
          <ac:spMkLst>
            <pc:docMk/>
            <pc:sldMk cId="2293900841" sldId="2147479110"/>
            <ac:spMk id="6" creationId="{AD2076F3-ED03-8749-D066-334ED4E58ADC}"/>
          </ac:spMkLst>
        </pc:spChg>
        <pc:spChg chg="mod">
          <ac:chgData name="Eden Carlton" userId="44851887-9826-4c18-a2e6-471fa77bb3d0" providerId="ADAL" clId="{6650A70B-F2E9-4740-A2E9-F8C47DC0DDEB}" dt="2024-06-05T03:32:01.551" v="4496" actId="403"/>
          <ac:spMkLst>
            <pc:docMk/>
            <pc:sldMk cId="2293900841" sldId="2147479110"/>
            <ac:spMk id="7" creationId="{54C90CB2-F3ED-E912-3D6E-3A5BCE82C7D7}"/>
          </ac:spMkLst>
        </pc:spChg>
        <pc:spChg chg="del">
          <ac:chgData name="Eden Carlton" userId="44851887-9826-4c18-a2e6-471fa77bb3d0" providerId="ADAL" clId="{6650A70B-F2E9-4740-A2E9-F8C47DC0DDEB}" dt="2024-06-05T00:51:40.061" v="2312" actId="478"/>
          <ac:spMkLst>
            <pc:docMk/>
            <pc:sldMk cId="2293900841" sldId="2147479110"/>
            <ac:spMk id="9" creationId="{56EA183A-CB07-0BCA-879E-0F684E80CF62}"/>
          </ac:spMkLst>
        </pc:spChg>
      </pc:sldChg>
      <pc:sldChg chg="addSp delSp modSp add mod ord">
        <pc:chgData name="Eden Carlton" userId="44851887-9826-4c18-a2e6-471fa77bb3d0" providerId="ADAL" clId="{6650A70B-F2E9-4740-A2E9-F8C47DC0DDEB}" dt="2024-06-05T03:44:24.596" v="4540" actId="207"/>
        <pc:sldMkLst>
          <pc:docMk/>
          <pc:sldMk cId="2803528695" sldId="2147479111"/>
        </pc:sldMkLst>
        <pc:spChg chg="mod">
          <ac:chgData name="Eden Carlton" userId="44851887-9826-4c18-a2e6-471fa77bb3d0" providerId="ADAL" clId="{6650A70B-F2E9-4740-A2E9-F8C47DC0DDEB}" dt="2024-06-05T00:48:17.125" v="2280" actId="242"/>
          <ac:spMkLst>
            <pc:docMk/>
            <pc:sldMk cId="2803528695" sldId="2147479111"/>
            <ac:spMk id="2" creationId="{A49BA6FA-B0BC-419F-B47F-304D3AAA4A77}"/>
          </ac:spMkLst>
        </pc:spChg>
        <pc:spChg chg="del">
          <ac:chgData name="Eden Carlton" userId="44851887-9826-4c18-a2e6-471fa77bb3d0" providerId="ADAL" clId="{6650A70B-F2E9-4740-A2E9-F8C47DC0DDEB}" dt="2024-06-05T00:51:49.895" v="2313" actId="478"/>
          <ac:spMkLst>
            <pc:docMk/>
            <pc:sldMk cId="2803528695" sldId="2147479111"/>
            <ac:spMk id="3" creationId="{73D642C4-B30B-CE44-18DB-0A3F728B4F0A}"/>
          </ac:spMkLst>
        </pc:spChg>
        <pc:spChg chg="del">
          <ac:chgData name="Eden Carlton" userId="44851887-9826-4c18-a2e6-471fa77bb3d0" providerId="ADAL" clId="{6650A70B-F2E9-4740-A2E9-F8C47DC0DDEB}" dt="2024-06-05T00:51:49.895" v="2313" actId="478"/>
          <ac:spMkLst>
            <pc:docMk/>
            <pc:sldMk cId="2803528695" sldId="2147479111"/>
            <ac:spMk id="4" creationId="{A3B82564-3E92-BE1E-7FB7-278E2EA8573A}"/>
          </ac:spMkLst>
        </pc:spChg>
        <pc:spChg chg="del">
          <ac:chgData name="Eden Carlton" userId="44851887-9826-4c18-a2e6-471fa77bb3d0" providerId="ADAL" clId="{6650A70B-F2E9-4740-A2E9-F8C47DC0DDEB}" dt="2024-06-05T00:51:49.895" v="2313" actId="478"/>
          <ac:spMkLst>
            <pc:docMk/>
            <pc:sldMk cId="2803528695" sldId="2147479111"/>
            <ac:spMk id="6" creationId="{AD2076F3-ED03-8749-D066-334ED4E58ADC}"/>
          </ac:spMkLst>
        </pc:spChg>
        <pc:spChg chg="mod">
          <ac:chgData name="Eden Carlton" userId="44851887-9826-4c18-a2e6-471fa77bb3d0" providerId="ADAL" clId="{6650A70B-F2E9-4740-A2E9-F8C47DC0DDEB}" dt="2024-06-05T03:44:24.596" v="4540" actId="207"/>
          <ac:spMkLst>
            <pc:docMk/>
            <pc:sldMk cId="2803528695" sldId="2147479111"/>
            <ac:spMk id="7" creationId="{54C90CB2-F3ED-E912-3D6E-3A5BCE82C7D7}"/>
          </ac:spMkLst>
        </pc:spChg>
        <pc:spChg chg="del">
          <ac:chgData name="Eden Carlton" userId="44851887-9826-4c18-a2e6-471fa77bb3d0" providerId="ADAL" clId="{6650A70B-F2E9-4740-A2E9-F8C47DC0DDEB}" dt="2024-06-05T00:51:49.895" v="2313" actId="478"/>
          <ac:spMkLst>
            <pc:docMk/>
            <pc:sldMk cId="2803528695" sldId="2147479111"/>
            <ac:spMk id="9" creationId="{56EA183A-CB07-0BCA-879E-0F684E80CF62}"/>
          </ac:spMkLst>
        </pc:spChg>
        <pc:spChg chg="add del mod">
          <ac:chgData name="Eden Carlton" userId="44851887-9826-4c18-a2e6-471fa77bb3d0" providerId="ADAL" clId="{6650A70B-F2E9-4740-A2E9-F8C47DC0DDEB}" dt="2024-06-05T03:44:18.396" v="4539" actId="478"/>
          <ac:spMkLst>
            <pc:docMk/>
            <pc:sldMk cId="2803528695" sldId="2147479111"/>
            <ac:spMk id="11" creationId="{3823555E-C073-4902-8D3C-7908E97C0FE9}"/>
          </ac:spMkLst>
        </pc:spChg>
      </pc:sldChg>
      <pc:sldChg chg="delSp modSp add mod ord">
        <pc:chgData name="Eden Carlton" userId="44851887-9826-4c18-a2e6-471fa77bb3d0" providerId="ADAL" clId="{6650A70B-F2E9-4740-A2E9-F8C47DC0DDEB}" dt="2024-06-06T14:55:51.812" v="6957" actId="12"/>
        <pc:sldMkLst>
          <pc:docMk/>
          <pc:sldMk cId="2697570985" sldId="2147479112"/>
        </pc:sldMkLst>
        <pc:spChg chg="mod">
          <ac:chgData name="Eden Carlton" userId="44851887-9826-4c18-a2e6-471fa77bb3d0" providerId="ADAL" clId="{6650A70B-F2E9-4740-A2E9-F8C47DC0DDEB}" dt="2024-06-05T00:49:10.582" v="2293" actId="404"/>
          <ac:spMkLst>
            <pc:docMk/>
            <pc:sldMk cId="2697570985" sldId="2147479112"/>
            <ac:spMk id="2" creationId="{A49BA6FA-B0BC-419F-B47F-304D3AAA4A77}"/>
          </ac:spMkLst>
        </pc:spChg>
        <pc:spChg chg="del">
          <ac:chgData name="Eden Carlton" userId="44851887-9826-4c18-a2e6-471fa77bb3d0" providerId="ADAL" clId="{6650A70B-F2E9-4740-A2E9-F8C47DC0DDEB}" dt="2024-06-05T00:51:57.120" v="2314" actId="478"/>
          <ac:spMkLst>
            <pc:docMk/>
            <pc:sldMk cId="2697570985" sldId="2147479112"/>
            <ac:spMk id="3" creationId="{73D642C4-B30B-CE44-18DB-0A3F728B4F0A}"/>
          </ac:spMkLst>
        </pc:spChg>
        <pc:spChg chg="del">
          <ac:chgData name="Eden Carlton" userId="44851887-9826-4c18-a2e6-471fa77bb3d0" providerId="ADAL" clId="{6650A70B-F2E9-4740-A2E9-F8C47DC0DDEB}" dt="2024-06-05T00:51:57.120" v="2314" actId="478"/>
          <ac:spMkLst>
            <pc:docMk/>
            <pc:sldMk cId="2697570985" sldId="2147479112"/>
            <ac:spMk id="4" creationId="{A3B82564-3E92-BE1E-7FB7-278E2EA8573A}"/>
          </ac:spMkLst>
        </pc:spChg>
        <pc:spChg chg="del">
          <ac:chgData name="Eden Carlton" userId="44851887-9826-4c18-a2e6-471fa77bb3d0" providerId="ADAL" clId="{6650A70B-F2E9-4740-A2E9-F8C47DC0DDEB}" dt="2024-06-05T00:51:57.120" v="2314" actId="478"/>
          <ac:spMkLst>
            <pc:docMk/>
            <pc:sldMk cId="2697570985" sldId="2147479112"/>
            <ac:spMk id="6" creationId="{AD2076F3-ED03-8749-D066-334ED4E58ADC}"/>
          </ac:spMkLst>
        </pc:spChg>
        <pc:spChg chg="mod">
          <ac:chgData name="Eden Carlton" userId="44851887-9826-4c18-a2e6-471fa77bb3d0" providerId="ADAL" clId="{6650A70B-F2E9-4740-A2E9-F8C47DC0DDEB}" dt="2024-06-06T14:55:51.812" v="6957" actId="12"/>
          <ac:spMkLst>
            <pc:docMk/>
            <pc:sldMk cId="2697570985" sldId="2147479112"/>
            <ac:spMk id="7" creationId="{54C90CB2-F3ED-E912-3D6E-3A5BCE82C7D7}"/>
          </ac:spMkLst>
        </pc:spChg>
        <pc:spChg chg="del">
          <ac:chgData name="Eden Carlton" userId="44851887-9826-4c18-a2e6-471fa77bb3d0" providerId="ADAL" clId="{6650A70B-F2E9-4740-A2E9-F8C47DC0DDEB}" dt="2024-06-05T00:51:57.120" v="2314" actId="478"/>
          <ac:spMkLst>
            <pc:docMk/>
            <pc:sldMk cId="2697570985" sldId="2147479112"/>
            <ac:spMk id="9" creationId="{56EA183A-CB07-0BCA-879E-0F684E80CF62}"/>
          </ac:spMkLst>
        </pc:spChg>
      </pc:sldChg>
      <pc:sldChg chg="addSp modSp new del">
        <pc:chgData name="Eden Carlton" userId="44851887-9826-4c18-a2e6-471fa77bb3d0" providerId="ADAL" clId="{6650A70B-F2E9-4740-A2E9-F8C47DC0DDEB}" dt="2024-06-05T00:42:14.530" v="2126" actId="47"/>
        <pc:sldMkLst>
          <pc:docMk/>
          <pc:sldMk cId="2984671263" sldId="2147479113"/>
        </pc:sldMkLst>
        <pc:picChg chg="add mod">
          <ac:chgData name="Eden Carlton" userId="44851887-9826-4c18-a2e6-471fa77bb3d0" providerId="ADAL" clId="{6650A70B-F2E9-4740-A2E9-F8C47DC0DDEB}" dt="2024-05-28T20:46:03.204" v="209" actId="14100"/>
          <ac:picMkLst>
            <pc:docMk/>
            <pc:sldMk cId="2984671263" sldId="2147479113"/>
            <ac:picMk id="1026" creationId="{49C54672-CE53-1C96-9E87-2BDE5E9DFDFC}"/>
          </ac:picMkLst>
        </pc:picChg>
      </pc:sldChg>
      <pc:sldChg chg="addSp modSp add del mod">
        <pc:chgData name="Eden Carlton" userId="44851887-9826-4c18-a2e6-471fa77bb3d0" providerId="ADAL" clId="{6650A70B-F2E9-4740-A2E9-F8C47DC0DDEB}" dt="2024-06-04T21:42:37.523" v="352" actId="47"/>
        <pc:sldMkLst>
          <pc:docMk/>
          <pc:sldMk cId="3103595828" sldId="2147479114"/>
        </pc:sldMkLst>
        <pc:spChg chg="add mod">
          <ac:chgData name="Eden Carlton" userId="44851887-9826-4c18-a2e6-471fa77bb3d0" providerId="ADAL" clId="{6650A70B-F2E9-4740-A2E9-F8C47DC0DDEB}" dt="2024-05-31T01:47:50.099" v="348" actId="12"/>
          <ac:spMkLst>
            <pc:docMk/>
            <pc:sldMk cId="3103595828" sldId="2147479114"/>
            <ac:spMk id="6" creationId="{B25E6DD2-2398-F3E2-F139-5C471CAB2BB8}"/>
          </ac:spMkLst>
        </pc:spChg>
      </pc:sldChg>
      <pc:sldChg chg="add del">
        <pc:chgData name="Eden Carlton" userId="44851887-9826-4c18-a2e6-471fa77bb3d0" providerId="ADAL" clId="{6650A70B-F2E9-4740-A2E9-F8C47DC0DDEB}" dt="2024-06-04T21:42:24.640" v="350"/>
        <pc:sldMkLst>
          <pc:docMk/>
          <pc:sldMk cId="871861456" sldId="2147479115"/>
        </pc:sldMkLst>
      </pc:sldChg>
      <pc:sldChg chg="addSp delSp modSp add mod ord delAnim modAnim">
        <pc:chgData name="Eden Carlton" userId="44851887-9826-4c18-a2e6-471fa77bb3d0" providerId="ADAL" clId="{6650A70B-F2E9-4740-A2E9-F8C47DC0DDEB}" dt="2024-06-06T22:10:21.709" v="8204" actId="1036"/>
        <pc:sldMkLst>
          <pc:docMk/>
          <pc:sldMk cId="3885936183" sldId="2147479115"/>
        </pc:sldMkLst>
        <pc:spChg chg="del">
          <ac:chgData name="Eden Carlton" userId="44851887-9826-4c18-a2e6-471fa77bb3d0" providerId="ADAL" clId="{6650A70B-F2E9-4740-A2E9-F8C47DC0DDEB}" dt="2024-06-04T21:43:20.627" v="357" actId="478"/>
          <ac:spMkLst>
            <pc:docMk/>
            <pc:sldMk cId="3885936183" sldId="2147479115"/>
            <ac:spMk id="3" creationId="{754C2791-C957-7EC4-DA9C-14381D517C52}"/>
          </ac:spMkLst>
        </pc:spChg>
        <pc:spChg chg="add mod">
          <ac:chgData name="Eden Carlton" userId="44851887-9826-4c18-a2e6-471fa77bb3d0" providerId="ADAL" clId="{6650A70B-F2E9-4740-A2E9-F8C47DC0DDEB}" dt="2024-06-05T18:37:08.479" v="4791" actId="403"/>
          <ac:spMkLst>
            <pc:docMk/>
            <pc:sldMk cId="3885936183" sldId="2147479115"/>
            <ac:spMk id="3" creationId="{A5FAF018-7F08-477A-FD1A-BFFD1CB34123}"/>
          </ac:spMkLst>
        </pc:spChg>
        <pc:spChg chg="mod">
          <ac:chgData name="Eden Carlton" userId="44851887-9826-4c18-a2e6-471fa77bb3d0" providerId="ADAL" clId="{6650A70B-F2E9-4740-A2E9-F8C47DC0DDEB}" dt="2024-06-04T23:21:17.136" v="1033" actId="164"/>
          <ac:spMkLst>
            <pc:docMk/>
            <pc:sldMk cId="3885936183" sldId="2147479115"/>
            <ac:spMk id="4" creationId="{BB95ACDF-330A-2F3D-4AB1-0E26EA2718C9}"/>
          </ac:spMkLst>
        </pc:spChg>
        <pc:spChg chg="del">
          <ac:chgData name="Eden Carlton" userId="44851887-9826-4c18-a2e6-471fa77bb3d0" providerId="ADAL" clId="{6650A70B-F2E9-4740-A2E9-F8C47DC0DDEB}" dt="2024-06-05T00:11:15.481" v="1450" actId="478"/>
          <ac:spMkLst>
            <pc:docMk/>
            <pc:sldMk cId="3885936183" sldId="2147479115"/>
            <ac:spMk id="9" creationId="{6C7FCE38-B2C0-17AD-C9A9-3408B48EFA4B}"/>
          </ac:spMkLst>
        </pc:spChg>
        <pc:spChg chg="mod">
          <ac:chgData name="Eden Carlton" userId="44851887-9826-4c18-a2e6-471fa77bb3d0" providerId="ADAL" clId="{6650A70B-F2E9-4740-A2E9-F8C47DC0DDEB}" dt="2024-06-04T23:56:15.906" v="1264" actId="1038"/>
          <ac:spMkLst>
            <pc:docMk/>
            <pc:sldMk cId="3885936183" sldId="2147479115"/>
            <ac:spMk id="16" creationId="{1A04E299-1AFA-4B8A-CBF4-7424333954B2}"/>
          </ac:spMkLst>
        </pc:spChg>
        <pc:spChg chg="mod">
          <ac:chgData name="Eden Carlton" userId="44851887-9826-4c18-a2e6-471fa77bb3d0" providerId="ADAL" clId="{6650A70B-F2E9-4740-A2E9-F8C47DC0DDEB}" dt="2024-06-04T23:55:58.953" v="1258" actId="1036"/>
          <ac:spMkLst>
            <pc:docMk/>
            <pc:sldMk cId="3885936183" sldId="2147479115"/>
            <ac:spMk id="18" creationId="{98AC0FAA-B0C2-04E3-8677-8E44FEAD6E08}"/>
          </ac:spMkLst>
        </pc:spChg>
        <pc:spChg chg="mod">
          <ac:chgData name="Eden Carlton" userId="44851887-9826-4c18-a2e6-471fa77bb3d0" providerId="ADAL" clId="{6650A70B-F2E9-4740-A2E9-F8C47DC0DDEB}" dt="2024-06-04T23:55:20.957" v="1247" actId="6549"/>
          <ac:spMkLst>
            <pc:docMk/>
            <pc:sldMk cId="3885936183" sldId="2147479115"/>
            <ac:spMk id="20" creationId="{C54CEA00-BDF1-25B2-BB1B-AD9C369AE523}"/>
          </ac:spMkLst>
        </pc:spChg>
        <pc:spChg chg="mod">
          <ac:chgData name="Eden Carlton" userId="44851887-9826-4c18-a2e6-471fa77bb3d0" providerId="ADAL" clId="{6650A70B-F2E9-4740-A2E9-F8C47DC0DDEB}" dt="2024-06-04T23:56:07.056" v="1262" actId="1036"/>
          <ac:spMkLst>
            <pc:docMk/>
            <pc:sldMk cId="3885936183" sldId="2147479115"/>
            <ac:spMk id="22" creationId="{3790A618-15EA-D436-8B27-6602B2046567}"/>
          </ac:spMkLst>
        </pc:spChg>
        <pc:spChg chg="mod">
          <ac:chgData name="Eden Carlton" userId="44851887-9826-4c18-a2e6-471fa77bb3d0" providerId="ADAL" clId="{6650A70B-F2E9-4740-A2E9-F8C47DC0DDEB}" dt="2024-06-04T23:21:17.136" v="1033" actId="164"/>
          <ac:spMkLst>
            <pc:docMk/>
            <pc:sldMk cId="3885936183" sldId="2147479115"/>
            <ac:spMk id="23" creationId="{485ADC57-88CA-2135-DF12-2AA2784C0D8A}"/>
          </ac:spMkLst>
        </pc:spChg>
        <pc:spChg chg="del mod">
          <ac:chgData name="Eden Carlton" userId="44851887-9826-4c18-a2e6-471fa77bb3d0" providerId="ADAL" clId="{6650A70B-F2E9-4740-A2E9-F8C47DC0DDEB}" dt="2024-06-04T21:45:02.197" v="412" actId="478"/>
          <ac:spMkLst>
            <pc:docMk/>
            <pc:sldMk cId="3885936183" sldId="2147479115"/>
            <ac:spMk id="27" creationId="{9992616B-5F94-4DFA-F648-38C84EF6205D}"/>
          </ac:spMkLst>
        </pc:spChg>
        <pc:spChg chg="mod">
          <ac:chgData name="Eden Carlton" userId="44851887-9826-4c18-a2e6-471fa77bb3d0" providerId="ADAL" clId="{6650A70B-F2E9-4740-A2E9-F8C47DC0DDEB}" dt="2024-06-04T23:54:47.096" v="1240" actId="1036"/>
          <ac:spMkLst>
            <pc:docMk/>
            <pc:sldMk cId="3885936183" sldId="2147479115"/>
            <ac:spMk id="29" creationId="{C97DC958-FF2A-2A07-5F75-56F2C9732195}"/>
          </ac:spMkLst>
        </pc:spChg>
        <pc:spChg chg="mod">
          <ac:chgData name="Eden Carlton" userId="44851887-9826-4c18-a2e6-471fa77bb3d0" providerId="ADAL" clId="{6650A70B-F2E9-4740-A2E9-F8C47DC0DDEB}" dt="2024-06-04T23:54:59.042" v="1242" actId="403"/>
          <ac:spMkLst>
            <pc:docMk/>
            <pc:sldMk cId="3885936183" sldId="2147479115"/>
            <ac:spMk id="30" creationId="{A3DFD443-A49D-E706-C72A-CB19729FB495}"/>
          </ac:spMkLst>
        </pc:spChg>
        <pc:spChg chg="mod">
          <ac:chgData name="Eden Carlton" userId="44851887-9826-4c18-a2e6-471fa77bb3d0" providerId="ADAL" clId="{6650A70B-F2E9-4740-A2E9-F8C47DC0DDEB}" dt="2024-06-04T23:21:17.136" v="1033" actId="164"/>
          <ac:spMkLst>
            <pc:docMk/>
            <pc:sldMk cId="3885936183" sldId="2147479115"/>
            <ac:spMk id="31" creationId="{83833A73-502F-F652-F235-4B763AB09C9C}"/>
          </ac:spMkLst>
        </pc:spChg>
        <pc:grpChg chg="add mod">
          <ac:chgData name="Eden Carlton" userId="44851887-9826-4c18-a2e6-471fa77bb3d0" providerId="ADAL" clId="{6650A70B-F2E9-4740-A2E9-F8C47DC0DDEB}" dt="2024-06-04T23:54:25.337" v="1200" actId="1036"/>
          <ac:grpSpMkLst>
            <pc:docMk/>
            <pc:sldMk cId="3885936183" sldId="2147479115"/>
            <ac:grpSpMk id="32" creationId="{E28A7533-968E-F7E2-EAAB-A10430D892C0}"/>
          </ac:grpSpMkLst>
        </pc:grpChg>
        <pc:grpChg chg="del">
          <ac:chgData name="Eden Carlton" userId="44851887-9826-4c18-a2e6-471fa77bb3d0" providerId="ADAL" clId="{6650A70B-F2E9-4740-A2E9-F8C47DC0DDEB}" dt="2024-06-04T21:43:53.942" v="362" actId="478"/>
          <ac:grpSpMkLst>
            <pc:docMk/>
            <pc:sldMk cId="3885936183" sldId="2147479115"/>
            <ac:grpSpMk id="66" creationId="{03FFDDD5-C6DE-57A0-B8CC-9FC03709938D}"/>
          </ac:grpSpMkLst>
        </pc:grpChg>
        <pc:graphicFrameChg chg="mod modGraphic">
          <ac:chgData name="Eden Carlton" userId="44851887-9826-4c18-a2e6-471fa77bb3d0" providerId="ADAL" clId="{6650A70B-F2E9-4740-A2E9-F8C47DC0DDEB}" dt="2024-06-06T22:10:21.709" v="8204" actId="1036"/>
          <ac:graphicFrameMkLst>
            <pc:docMk/>
            <pc:sldMk cId="3885936183" sldId="2147479115"/>
            <ac:graphicFrameMk id="2" creationId="{8A91C32B-7CF6-9890-5C6B-2D5D977959C8}"/>
          </ac:graphicFrameMkLst>
        </pc:graphicFrameChg>
        <pc:graphicFrameChg chg="add mod ord modGraphic">
          <ac:chgData name="Eden Carlton" userId="44851887-9826-4c18-a2e6-471fa77bb3d0" providerId="ADAL" clId="{6650A70B-F2E9-4740-A2E9-F8C47DC0DDEB}" dt="2024-06-04T23:56:56.506" v="1267" actId="403"/>
          <ac:graphicFrameMkLst>
            <pc:docMk/>
            <pc:sldMk cId="3885936183" sldId="2147479115"/>
            <ac:graphicFrameMk id="7" creationId="{57B7AE15-9C6D-7C96-CD23-C4202C6AAF4E}"/>
          </ac:graphicFrameMkLst>
        </pc:graphicFrameChg>
        <pc:graphicFrameChg chg="mod modGraphic">
          <ac:chgData name="Eden Carlton" userId="44851887-9826-4c18-a2e6-471fa77bb3d0" providerId="ADAL" clId="{6650A70B-F2E9-4740-A2E9-F8C47DC0DDEB}" dt="2024-06-04T23:55:07.057" v="1243" actId="255"/>
          <ac:graphicFrameMkLst>
            <pc:docMk/>
            <pc:sldMk cId="3885936183" sldId="2147479115"/>
            <ac:graphicFrameMk id="12" creationId="{0E03A9C7-3792-C8E3-8B2C-A783828175D5}"/>
          </ac:graphicFrameMkLst>
        </pc:graphicFrameChg>
        <pc:graphicFrameChg chg="del mod modGraphic">
          <ac:chgData name="Eden Carlton" userId="44851887-9826-4c18-a2e6-471fa77bb3d0" providerId="ADAL" clId="{6650A70B-F2E9-4740-A2E9-F8C47DC0DDEB}" dt="2024-06-04T23:14:28.362" v="893" actId="478"/>
          <ac:graphicFrameMkLst>
            <pc:docMk/>
            <pc:sldMk cId="3885936183" sldId="2147479115"/>
            <ac:graphicFrameMk id="15" creationId="{1CA78798-3FE8-9BE8-C3F2-CF623169FA2A}"/>
          </ac:graphicFrameMkLst>
        </pc:graphicFrameChg>
        <pc:graphicFrameChg chg="add mod modGraphic">
          <ac:chgData name="Eden Carlton" userId="44851887-9826-4c18-a2e6-471fa77bb3d0" providerId="ADAL" clId="{6650A70B-F2E9-4740-A2E9-F8C47DC0DDEB}" dt="2024-06-05T18:40:27.529" v="4828" actId="20577"/>
          <ac:graphicFrameMkLst>
            <pc:docMk/>
            <pc:sldMk cId="3885936183" sldId="2147479115"/>
            <ac:graphicFrameMk id="17" creationId="{6CB83DD1-2B83-C096-CEC5-5D34F5FC8F4B}"/>
          </ac:graphicFrameMkLst>
        </pc:graphicFrameChg>
        <pc:graphicFrameChg chg="add mod">
          <ac:chgData name="Eden Carlton" userId="44851887-9826-4c18-a2e6-471fa77bb3d0" providerId="ADAL" clId="{6650A70B-F2E9-4740-A2E9-F8C47DC0DDEB}" dt="2024-06-04T23:14:07.863" v="890"/>
          <ac:graphicFrameMkLst>
            <pc:docMk/>
            <pc:sldMk cId="3885936183" sldId="2147479115"/>
            <ac:graphicFrameMk id="24" creationId="{212CE706-FC6C-2AA6-4B91-A4ABA76E833D}"/>
          </ac:graphicFrameMkLst>
        </pc:graphicFrameChg>
        <pc:graphicFrameChg chg="add mod modGraphic">
          <ac:chgData name="Eden Carlton" userId="44851887-9826-4c18-a2e6-471fa77bb3d0" providerId="ADAL" clId="{6650A70B-F2E9-4740-A2E9-F8C47DC0DDEB}" dt="2024-06-05T18:36:29.852" v="4778" actId="14100"/>
          <ac:graphicFrameMkLst>
            <pc:docMk/>
            <pc:sldMk cId="3885936183" sldId="2147479115"/>
            <ac:graphicFrameMk id="26" creationId="{A2797E23-37A2-2C16-1C16-4F443C60966D}"/>
          </ac:graphicFrameMkLst>
        </pc:graphicFrameChg>
        <pc:graphicFrameChg chg="del modGraphic">
          <ac:chgData name="Eden Carlton" userId="44851887-9826-4c18-a2e6-471fa77bb3d0" providerId="ADAL" clId="{6650A70B-F2E9-4740-A2E9-F8C47DC0DDEB}" dt="2024-06-04T21:43:49.351" v="361" actId="478"/>
          <ac:graphicFrameMkLst>
            <pc:docMk/>
            <pc:sldMk cId="3885936183" sldId="2147479115"/>
            <ac:graphicFrameMk id="33" creationId="{3032E657-663F-20CD-B8FA-6A0C768545A9}"/>
          </ac:graphicFrameMkLst>
        </pc:graphicFrameChg>
        <pc:graphicFrameChg chg="del mod modGraphic">
          <ac:chgData name="Eden Carlton" userId="44851887-9826-4c18-a2e6-471fa77bb3d0" providerId="ADAL" clId="{6650A70B-F2E9-4740-A2E9-F8C47DC0DDEB}" dt="2024-06-04T23:14:33.589" v="894" actId="478"/>
          <ac:graphicFrameMkLst>
            <pc:docMk/>
            <pc:sldMk cId="3885936183" sldId="2147479115"/>
            <ac:graphicFrameMk id="43" creationId="{CD2E3A79-7194-3D95-69D7-34ED8E3B9120}"/>
          </ac:graphicFrameMkLst>
        </pc:graphicFrameChg>
        <pc:graphicFrameChg chg="del">
          <ac:chgData name="Eden Carlton" userId="44851887-9826-4c18-a2e6-471fa77bb3d0" providerId="ADAL" clId="{6650A70B-F2E9-4740-A2E9-F8C47DC0DDEB}" dt="2024-06-04T21:44:06.383" v="364" actId="478"/>
          <ac:graphicFrameMkLst>
            <pc:docMk/>
            <pc:sldMk cId="3885936183" sldId="2147479115"/>
            <ac:graphicFrameMk id="56" creationId="{296CA639-E518-76A5-4520-44A0EBF6135D}"/>
          </ac:graphicFrameMkLst>
        </pc:graphicFrameChg>
        <pc:graphicFrameChg chg="del mod modGraphic">
          <ac:chgData name="Eden Carlton" userId="44851887-9826-4c18-a2e6-471fa77bb3d0" providerId="ADAL" clId="{6650A70B-F2E9-4740-A2E9-F8C47DC0DDEB}" dt="2024-06-04T23:14:38.684" v="895" actId="478"/>
          <ac:graphicFrameMkLst>
            <pc:docMk/>
            <pc:sldMk cId="3885936183" sldId="2147479115"/>
            <ac:graphicFrameMk id="62" creationId="{CD775903-A4CD-9D4B-4B29-8891B6FFCC4F}"/>
          </ac:graphicFrameMkLst>
        </pc:graphicFrameChg>
        <pc:picChg chg="add mod">
          <ac:chgData name="Eden Carlton" userId="44851887-9826-4c18-a2e6-471fa77bb3d0" providerId="ADAL" clId="{6650A70B-F2E9-4740-A2E9-F8C47DC0DDEB}" dt="2024-06-04T23:15:08.673" v="896" actId="255"/>
          <ac:picMkLst>
            <pc:docMk/>
            <pc:sldMk cId="3885936183" sldId="2147479115"/>
            <ac:picMk id="8" creationId="{5A70BDE9-60A9-C98C-B1C2-D0EC87BC5537}"/>
          </ac:picMkLst>
        </pc:picChg>
        <pc:picChg chg="del">
          <ac:chgData name="Eden Carlton" userId="44851887-9826-4c18-a2e6-471fa77bb3d0" providerId="ADAL" clId="{6650A70B-F2E9-4740-A2E9-F8C47DC0DDEB}" dt="2024-06-04T21:44:06.383" v="364" actId="478"/>
          <ac:picMkLst>
            <pc:docMk/>
            <pc:sldMk cId="3885936183" sldId="2147479115"/>
            <ac:picMk id="10" creationId="{A2084942-E393-A3C3-259F-5A89F407A74A}"/>
          </ac:picMkLst>
        </pc:picChg>
        <pc:picChg chg="add mod">
          <ac:chgData name="Eden Carlton" userId="44851887-9826-4c18-a2e6-471fa77bb3d0" providerId="ADAL" clId="{6650A70B-F2E9-4740-A2E9-F8C47DC0DDEB}" dt="2024-06-04T23:15:08.673" v="896" actId="255"/>
          <ac:picMkLst>
            <pc:docMk/>
            <pc:sldMk cId="3885936183" sldId="2147479115"/>
            <ac:picMk id="11" creationId="{BED82257-DC27-D1EB-B3D8-F5F8F7D21C7C}"/>
          </ac:picMkLst>
        </pc:picChg>
        <pc:picChg chg="add mod">
          <ac:chgData name="Eden Carlton" userId="44851887-9826-4c18-a2e6-471fa77bb3d0" providerId="ADAL" clId="{6650A70B-F2E9-4740-A2E9-F8C47DC0DDEB}" dt="2024-06-04T23:15:08.673" v="896" actId="255"/>
          <ac:picMkLst>
            <pc:docMk/>
            <pc:sldMk cId="3885936183" sldId="2147479115"/>
            <ac:picMk id="13" creationId="{02C99369-CD3C-E88A-C6CB-544C3E443EA1}"/>
          </ac:picMkLst>
        </pc:picChg>
        <pc:picChg chg="add mod">
          <ac:chgData name="Eden Carlton" userId="44851887-9826-4c18-a2e6-471fa77bb3d0" providerId="ADAL" clId="{6650A70B-F2E9-4740-A2E9-F8C47DC0DDEB}" dt="2024-06-04T23:15:08.673" v="896" actId="255"/>
          <ac:picMkLst>
            <pc:docMk/>
            <pc:sldMk cId="3885936183" sldId="2147479115"/>
            <ac:picMk id="14" creationId="{5C75A986-E8B1-2176-EDE0-F75D30933A5B}"/>
          </ac:picMkLst>
        </pc:picChg>
        <pc:picChg chg="del">
          <ac:chgData name="Eden Carlton" userId="44851887-9826-4c18-a2e6-471fa77bb3d0" providerId="ADAL" clId="{6650A70B-F2E9-4740-A2E9-F8C47DC0DDEB}" dt="2024-06-04T21:43:30.232" v="358" actId="478"/>
          <ac:picMkLst>
            <pc:docMk/>
            <pc:sldMk cId="3885936183" sldId="2147479115"/>
            <ac:picMk id="19" creationId="{96C67A83-8D6F-B5F0-56BE-C12F90688D1A}"/>
          </ac:picMkLst>
        </pc:picChg>
        <pc:picChg chg="del">
          <ac:chgData name="Eden Carlton" userId="44851887-9826-4c18-a2e6-471fa77bb3d0" providerId="ADAL" clId="{6650A70B-F2E9-4740-A2E9-F8C47DC0DDEB}" dt="2024-06-04T21:43:32.525" v="359" actId="478"/>
          <ac:picMkLst>
            <pc:docMk/>
            <pc:sldMk cId="3885936183" sldId="2147479115"/>
            <ac:picMk id="21" creationId="{44A4872E-0662-0F19-5C8A-9BA14D157F2B}"/>
          </ac:picMkLst>
        </pc:picChg>
        <pc:picChg chg="del">
          <ac:chgData name="Eden Carlton" userId="44851887-9826-4c18-a2e6-471fa77bb3d0" providerId="ADAL" clId="{6650A70B-F2E9-4740-A2E9-F8C47DC0DDEB}" dt="2024-06-04T21:43:32.525" v="359" actId="478"/>
          <ac:picMkLst>
            <pc:docMk/>
            <pc:sldMk cId="3885936183" sldId="2147479115"/>
            <ac:picMk id="25" creationId="{F78DA63F-291B-E6FD-6D58-AA7CEDBD5CED}"/>
          </ac:picMkLst>
        </pc:picChg>
        <pc:picChg chg="del">
          <ac:chgData name="Eden Carlton" userId="44851887-9826-4c18-a2e6-471fa77bb3d0" providerId="ADAL" clId="{6650A70B-F2E9-4740-A2E9-F8C47DC0DDEB}" dt="2024-06-04T21:43:30.232" v="358" actId="478"/>
          <ac:picMkLst>
            <pc:docMk/>
            <pc:sldMk cId="3885936183" sldId="2147479115"/>
            <ac:picMk id="40" creationId="{3A8A73CA-6D74-37C4-9191-867E461F6B02}"/>
          </ac:picMkLst>
        </pc:picChg>
        <pc:cxnChg chg="add mod">
          <ac:chgData name="Eden Carlton" userId="44851887-9826-4c18-a2e6-471fa77bb3d0" providerId="ADAL" clId="{6650A70B-F2E9-4740-A2E9-F8C47DC0DDEB}" dt="2024-06-04T23:21:17.136" v="1033" actId="164"/>
          <ac:cxnSpMkLst>
            <pc:docMk/>
            <pc:sldMk cId="3885936183" sldId="2147479115"/>
            <ac:cxnSpMk id="5" creationId="{0AAB6DBE-3391-FFD4-90B2-13FA9E8EF121}"/>
          </ac:cxnSpMkLst>
        </pc:cxnChg>
        <pc:cxnChg chg="mod">
          <ac:chgData name="Eden Carlton" userId="44851887-9826-4c18-a2e6-471fa77bb3d0" providerId="ADAL" clId="{6650A70B-F2E9-4740-A2E9-F8C47DC0DDEB}" dt="2024-06-04T23:21:17.136" v="1033" actId="164"/>
          <ac:cxnSpMkLst>
            <pc:docMk/>
            <pc:sldMk cId="3885936183" sldId="2147479115"/>
            <ac:cxnSpMk id="28" creationId="{7CD6858F-E423-F745-C78D-7E71F0DA95B3}"/>
          </ac:cxnSpMkLst>
        </pc:cxnChg>
        <pc:cxnChg chg="del mod">
          <ac:chgData name="Eden Carlton" userId="44851887-9826-4c18-a2e6-471fa77bb3d0" providerId="ADAL" clId="{6650A70B-F2E9-4740-A2E9-F8C47DC0DDEB}" dt="2024-06-04T21:43:20.627" v="357" actId="478"/>
          <ac:cxnSpMkLst>
            <pc:docMk/>
            <pc:sldMk cId="3885936183" sldId="2147479115"/>
            <ac:cxnSpMk id="42" creationId="{DBFA24B4-93D0-E125-ABDD-BE35FB6FE301}"/>
          </ac:cxnSpMkLst>
        </pc:cxnChg>
        <pc:cxnChg chg="del">
          <ac:chgData name="Eden Carlton" userId="44851887-9826-4c18-a2e6-471fa77bb3d0" providerId="ADAL" clId="{6650A70B-F2E9-4740-A2E9-F8C47DC0DDEB}" dt="2024-06-04T21:44:17.140" v="365" actId="478"/>
          <ac:cxnSpMkLst>
            <pc:docMk/>
            <pc:sldMk cId="3885936183" sldId="2147479115"/>
            <ac:cxnSpMk id="64" creationId="{BA2A2C3D-9B12-CFCB-1562-6D5E3FB29824}"/>
          </ac:cxnSpMkLst>
        </pc:cxnChg>
      </pc:sldChg>
      <pc:sldChg chg="delSp add mod ord">
        <pc:chgData name="Eden Carlton" userId="44851887-9826-4c18-a2e6-471fa77bb3d0" providerId="ADAL" clId="{6650A70B-F2E9-4740-A2E9-F8C47DC0DDEB}" dt="2024-06-05T00:41:27.599" v="2115"/>
        <pc:sldMkLst>
          <pc:docMk/>
          <pc:sldMk cId="3471549159" sldId="2147479128"/>
        </pc:sldMkLst>
        <pc:spChg chg="del">
          <ac:chgData name="Eden Carlton" userId="44851887-9826-4c18-a2e6-471fa77bb3d0" providerId="ADAL" clId="{6650A70B-F2E9-4740-A2E9-F8C47DC0DDEB}" dt="2024-06-05T00:11:06.800" v="1449" actId="478"/>
          <ac:spMkLst>
            <pc:docMk/>
            <pc:sldMk cId="3471549159" sldId="2147479128"/>
            <ac:spMk id="5" creationId="{A8142494-DC90-7CA8-7078-3CD92A75C7AD}"/>
          </ac:spMkLst>
        </pc:spChg>
      </pc:sldChg>
      <pc:sldChg chg="add del">
        <pc:chgData name="Eden Carlton" userId="44851887-9826-4c18-a2e6-471fa77bb3d0" providerId="ADAL" clId="{6650A70B-F2E9-4740-A2E9-F8C47DC0DDEB}" dt="2024-06-06T13:42:26.230" v="5771" actId="47"/>
        <pc:sldMkLst>
          <pc:docMk/>
          <pc:sldMk cId="2339501114" sldId="2147479129"/>
        </pc:sldMkLst>
      </pc:sldChg>
      <pc:sldChg chg="addSp delSp modSp add mod delAnim modAnim">
        <pc:chgData name="Eden Carlton" userId="44851887-9826-4c18-a2e6-471fa77bb3d0" providerId="ADAL" clId="{6650A70B-F2E9-4740-A2E9-F8C47DC0DDEB}" dt="2024-06-06T22:09:41.915" v="8201" actId="1076"/>
        <pc:sldMkLst>
          <pc:docMk/>
          <pc:sldMk cId="2136619562" sldId="2147479130"/>
        </pc:sldMkLst>
        <pc:spChg chg="mod">
          <ac:chgData name="Eden Carlton" userId="44851887-9826-4c18-a2e6-471fa77bb3d0" providerId="ADAL" clId="{6650A70B-F2E9-4740-A2E9-F8C47DC0DDEB}" dt="2024-06-05T00:11:43.945" v="1457" actId="20577"/>
          <ac:spMkLst>
            <pc:docMk/>
            <pc:sldMk cId="2136619562" sldId="2147479130"/>
            <ac:spMk id="5" creationId="{B0986711-B13B-C73E-4FCE-2516686B80E8}"/>
          </ac:spMkLst>
        </pc:spChg>
        <pc:spChg chg="del">
          <ac:chgData name="Eden Carlton" userId="44851887-9826-4c18-a2e6-471fa77bb3d0" providerId="ADAL" clId="{6650A70B-F2E9-4740-A2E9-F8C47DC0DDEB}" dt="2024-06-04T23:58:44.860" v="1283" actId="478"/>
          <ac:spMkLst>
            <pc:docMk/>
            <pc:sldMk cId="2136619562" sldId="2147479130"/>
            <ac:spMk id="17" creationId="{90442BA8-BC83-03FF-5160-BE86157FC520}"/>
          </ac:spMkLst>
        </pc:spChg>
        <pc:spChg chg="mod">
          <ac:chgData name="Eden Carlton" userId="44851887-9826-4c18-a2e6-471fa77bb3d0" providerId="ADAL" clId="{6650A70B-F2E9-4740-A2E9-F8C47DC0DDEB}" dt="2024-06-06T22:09:28.088" v="8197" actId="1076"/>
          <ac:spMkLst>
            <pc:docMk/>
            <pc:sldMk cId="2136619562" sldId="2147479130"/>
            <ac:spMk id="40" creationId="{EB6F12EC-390B-E059-85EA-75396C52E935}"/>
          </ac:spMkLst>
        </pc:spChg>
        <pc:graphicFrameChg chg="add mod modGraphic">
          <ac:chgData name="Eden Carlton" userId="44851887-9826-4c18-a2e6-471fa77bb3d0" providerId="ADAL" clId="{6650A70B-F2E9-4740-A2E9-F8C47DC0DDEB}" dt="2024-06-06T22:09:37.815" v="8200" actId="1076"/>
          <ac:graphicFrameMkLst>
            <pc:docMk/>
            <pc:sldMk cId="2136619562" sldId="2147479130"/>
            <ac:graphicFrameMk id="2" creationId="{5EE88CA1-B6E1-055C-0BC6-3861AAACF451}"/>
          </ac:graphicFrameMkLst>
        </pc:graphicFrameChg>
        <pc:graphicFrameChg chg="add del mod modGraphic">
          <ac:chgData name="Eden Carlton" userId="44851887-9826-4c18-a2e6-471fa77bb3d0" providerId="ADAL" clId="{6650A70B-F2E9-4740-A2E9-F8C47DC0DDEB}" dt="2024-06-06T21:33:38.838" v="7712" actId="21"/>
          <ac:graphicFrameMkLst>
            <pc:docMk/>
            <pc:sldMk cId="2136619562" sldId="2147479130"/>
            <ac:graphicFrameMk id="3" creationId="{7520BE13-0BAD-AFD5-5B62-F5476559C0C6}"/>
          </ac:graphicFrameMkLst>
        </pc:graphicFrameChg>
        <pc:graphicFrameChg chg="add mod">
          <ac:chgData name="Eden Carlton" userId="44851887-9826-4c18-a2e6-471fa77bb3d0" providerId="ADAL" clId="{6650A70B-F2E9-4740-A2E9-F8C47DC0DDEB}" dt="2024-06-05T00:05:13.166" v="1315"/>
          <ac:graphicFrameMkLst>
            <pc:docMk/>
            <pc:sldMk cId="2136619562" sldId="2147479130"/>
            <ac:graphicFrameMk id="3" creationId="{E1DABCEE-CC19-1EA9-50FD-8CB143D7855D}"/>
          </ac:graphicFrameMkLst>
        </pc:graphicFrameChg>
        <pc:graphicFrameChg chg="add mod modGraphic">
          <ac:chgData name="Eden Carlton" userId="44851887-9826-4c18-a2e6-471fa77bb3d0" providerId="ADAL" clId="{6650A70B-F2E9-4740-A2E9-F8C47DC0DDEB}" dt="2024-06-06T13:45:26.300" v="5884" actId="1036"/>
          <ac:graphicFrameMkLst>
            <pc:docMk/>
            <pc:sldMk cId="2136619562" sldId="2147479130"/>
            <ac:graphicFrameMk id="4" creationId="{83ADE73E-904F-0B0E-5517-5B7829CC3759}"/>
          </ac:graphicFrameMkLst>
        </pc:graphicFrameChg>
        <pc:graphicFrameChg chg="add mod modGraphic">
          <ac:chgData name="Eden Carlton" userId="44851887-9826-4c18-a2e6-471fa77bb3d0" providerId="ADAL" clId="{6650A70B-F2E9-4740-A2E9-F8C47DC0DDEB}" dt="2024-06-06T22:09:41.915" v="8201" actId="1076"/>
          <ac:graphicFrameMkLst>
            <pc:docMk/>
            <pc:sldMk cId="2136619562" sldId="2147479130"/>
            <ac:graphicFrameMk id="6" creationId="{7538EDAE-38BA-66F0-C27E-AFB6D9BF88F3}"/>
          </ac:graphicFrameMkLst>
        </pc:graphicFrameChg>
        <pc:graphicFrameChg chg="mod modGraphic">
          <ac:chgData name="Eden Carlton" userId="44851887-9826-4c18-a2e6-471fa77bb3d0" providerId="ADAL" clId="{6650A70B-F2E9-4740-A2E9-F8C47DC0DDEB}" dt="2024-06-06T22:09:25.183" v="8196" actId="1076"/>
          <ac:graphicFrameMkLst>
            <pc:docMk/>
            <pc:sldMk cId="2136619562" sldId="2147479130"/>
            <ac:graphicFrameMk id="8" creationId="{142CDF97-08F4-5F1F-8864-ABE32F8C2C5D}"/>
          </ac:graphicFrameMkLst>
        </pc:graphicFrameChg>
        <pc:graphicFrameChg chg="del mod modGraphic">
          <ac:chgData name="Eden Carlton" userId="44851887-9826-4c18-a2e6-471fa77bb3d0" providerId="ADAL" clId="{6650A70B-F2E9-4740-A2E9-F8C47DC0DDEB}" dt="2024-06-05T00:06:08.901" v="1339" actId="478"/>
          <ac:graphicFrameMkLst>
            <pc:docMk/>
            <pc:sldMk cId="2136619562" sldId="2147479130"/>
            <ac:graphicFrameMk id="14" creationId="{569A6A8B-131F-7FA5-63EE-FAC125DC862C}"/>
          </ac:graphicFrameMkLst>
        </pc:graphicFrameChg>
        <pc:graphicFrameChg chg="mod modGraphic">
          <ac:chgData name="Eden Carlton" userId="44851887-9826-4c18-a2e6-471fa77bb3d0" providerId="ADAL" clId="{6650A70B-F2E9-4740-A2E9-F8C47DC0DDEB}" dt="2024-06-06T22:09:34.313" v="8199" actId="14100"/>
          <ac:graphicFrameMkLst>
            <pc:docMk/>
            <pc:sldMk cId="2136619562" sldId="2147479130"/>
            <ac:graphicFrameMk id="26" creationId="{DAF80EFF-AA11-A17C-7BAD-95B2FB98C051}"/>
          </ac:graphicFrameMkLst>
        </pc:graphicFrameChg>
        <pc:graphicFrameChg chg="del mod modGraphic">
          <ac:chgData name="Eden Carlton" userId="44851887-9826-4c18-a2e6-471fa77bb3d0" providerId="ADAL" clId="{6650A70B-F2E9-4740-A2E9-F8C47DC0DDEB}" dt="2024-06-05T00:13:47.036" v="1488" actId="478"/>
          <ac:graphicFrameMkLst>
            <pc:docMk/>
            <pc:sldMk cId="2136619562" sldId="2147479130"/>
            <ac:graphicFrameMk id="32" creationId="{8EE3E609-87C2-C0F2-7F1F-4359721AA89F}"/>
          </ac:graphicFrameMkLst>
        </pc:graphicFrameChg>
        <pc:graphicFrameChg chg="mod modGraphic">
          <ac:chgData name="Eden Carlton" userId="44851887-9826-4c18-a2e6-471fa77bb3d0" providerId="ADAL" clId="{6650A70B-F2E9-4740-A2E9-F8C47DC0DDEB}" dt="2024-06-06T22:09:19.260" v="8195" actId="1036"/>
          <ac:graphicFrameMkLst>
            <pc:docMk/>
            <pc:sldMk cId="2136619562" sldId="2147479130"/>
            <ac:graphicFrameMk id="98" creationId="{9D17D321-58A9-E98F-9075-5E1FBC407BA7}"/>
          </ac:graphicFrameMkLst>
        </pc:graphicFrameChg>
        <pc:picChg chg="add del mod">
          <ac:chgData name="Eden Carlton" userId="44851887-9826-4c18-a2e6-471fa77bb3d0" providerId="ADAL" clId="{6650A70B-F2E9-4740-A2E9-F8C47DC0DDEB}" dt="2024-06-06T21:33:38.838" v="7712" actId="21"/>
          <ac:picMkLst>
            <pc:docMk/>
            <pc:sldMk cId="2136619562" sldId="2147479130"/>
            <ac:picMk id="7" creationId="{E5E230B4-6695-B28F-D298-19FC7CD440CC}"/>
          </ac:picMkLst>
        </pc:picChg>
        <pc:picChg chg="add del mod">
          <ac:chgData name="Eden Carlton" userId="44851887-9826-4c18-a2e6-471fa77bb3d0" providerId="ADAL" clId="{6650A70B-F2E9-4740-A2E9-F8C47DC0DDEB}" dt="2024-06-06T21:33:38.838" v="7712" actId="21"/>
          <ac:picMkLst>
            <pc:docMk/>
            <pc:sldMk cId="2136619562" sldId="2147479130"/>
            <ac:picMk id="9" creationId="{1D2673AB-4A6F-7D7A-BC22-58C7B4B793FE}"/>
          </ac:picMkLst>
        </pc:picChg>
        <pc:picChg chg="del">
          <ac:chgData name="Eden Carlton" userId="44851887-9826-4c18-a2e6-471fa77bb3d0" providerId="ADAL" clId="{6650A70B-F2E9-4740-A2E9-F8C47DC0DDEB}" dt="2024-06-04T23:42:25.235" v="1117" actId="478"/>
          <ac:picMkLst>
            <pc:docMk/>
            <pc:sldMk cId="2136619562" sldId="2147479130"/>
            <ac:picMk id="37" creationId="{988C6943-9C98-6D49-F02F-1AA76DD8364F}"/>
          </ac:picMkLst>
        </pc:picChg>
        <pc:picChg chg="del mod">
          <ac:chgData name="Eden Carlton" userId="44851887-9826-4c18-a2e6-471fa77bb3d0" providerId="ADAL" clId="{6650A70B-F2E9-4740-A2E9-F8C47DC0DDEB}" dt="2024-06-05T00:13:47.036" v="1488" actId="478"/>
          <ac:picMkLst>
            <pc:docMk/>
            <pc:sldMk cId="2136619562" sldId="2147479130"/>
            <ac:picMk id="38" creationId="{713BCCE3-2C2B-B5A4-FB0D-8C7F0DF0A41C}"/>
          </ac:picMkLst>
        </pc:picChg>
        <pc:picChg chg="del">
          <ac:chgData name="Eden Carlton" userId="44851887-9826-4c18-a2e6-471fa77bb3d0" providerId="ADAL" clId="{6650A70B-F2E9-4740-A2E9-F8C47DC0DDEB}" dt="2024-06-04T23:42:25.235" v="1117" actId="478"/>
          <ac:picMkLst>
            <pc:docMk/>
            <pc:sldMk cId="2136619562" sldId="2147479130"/>
            <ac:picMk id="97" creationId="{6A5A19F6-CD2E-E12B-35C6-56724E9F929E}"/>
          </ac:picMkLst>
        </pc:picChg>
        <pc:picChg chg="del">
          <ac:chgData name="Eden Carlton" userId="44851887-9826-4c18-a2e6-471fa77bb3d0" providerId="ADAL" clId="{6650A70B-F2E9-4740-A2E9-F8C47DC0DDEB}" dt="2024-06-04T23:42:25.235" v="1117" actId="478"/>
          <ac:picMkLst>
            <pc:docMk/>
            <pc:sldMk cId="2136619562" sldId="2147479130"/>
            <ac:picMk id="2052" creationId="{F46E797E-9631-412F-CA26-87E13271063D}"/>
          </ac:picMkLst>
        </pc:picChg>
      </pc:sldChg>
      <pc:sldChg chg="addSp delSp modSp add mod ord">
        <pc:chgData name="Eden Carlton" userId="44851887-9826-4c18-a2e6-471fa77bb3d0" providerId="ADAL" clId="{6650A70B-F2E9-4740-A2E9-F8C47DC0DDEB}" dt="2024-06-10T11:43:08.470" v="8364" actId="207"/>
        <pc:sldMkLst>
          <pc:docMk/>
          <pc:sldMk cId="37687983" sldId="2147479131"/>
        </pc:sldMkLst>
        <pc:spChg chg="del">
          <ac:chgData name="Eden Carlton" userId="44851887-9826-4c18-a2e6-471fa77bb3d0" providerId="ADAL" clId="{6650A70B-F2E9-4740-A2E9-F8C47DC0DDEB}" dt="2024-06-05T03:55:02.066" v="4615" actId="478"/>
          <ac:spMkLst>
            <pc:docMk/>
            <pc:sldMk cId="37687983" sldId="2147479131"/>
            <ac:spMk id="4" creationId="{96D6ABBD-D330-0779-E35D-A7A1BDE7314E}"/>
          </ac:spMkLst>
        </pc:spChg>
        <pc:spChg chg="add del mod">
          <ac:chgData name="Eden Carlton" userId="44851887-9826-4c18-a2e6-471fa77bb3d0" providerId="ADAL" clId="{6650A70B-F2E9-4740-A2E9-F8C47DC0DDEB}" dt="2024-06-06T14:53:19.022" v="6838" actId="478"/>
          <ac:spMkLst>
            <pc:docMk/>
            <pc:sldMk cId="37687983" sldId="2147479131"/>
            <ac:spMk id="7" creationId="{5200E580-085A-8B4B-6E14-379EDF30D5A2}"/>
          </ac:spMkLst>
        </pc:spChg>
        <pc:graphicFrameChg chg="add mod modGraphic">
          <ac:chgData name="Eden Carlton" userId="44851887-9826-4c18-a2e6-471fa77bb3d0" providerId="ADAL" clId="{6650A70B-F2E9-4740-A2E9-F8C47DC0DDEB}" dt="2024-06-10T11:43:08.470" v="8364" actId="207"/>
          <ac:graphicFrameMkLst>
            <pc:docMk/>
            <pc:sldMk cId="37687983" sldId="2147479131"/>
            <ac:graphicFrameMk id="4" creationId="{86A23B94-68EA-36F2-329E-7B333B2E447D}"/>
          </ac:graphicFrameMkLst>
        </pc:graphicFrameChg>
        <pc:picChg chg="del">
          <ac:chgData name="Eden Carlton" userId="44851887-9826-4c18-a2e6-471fa77bb3d0" providerId="ADAL" clId="{6650A70B-F2E9-4740-A2E9-F8C47DC0DDEB}" dt="2024-06-05T03:55:10.414" v="4618" actId="478"/>
          <ac:picMkLst>
            <pc:docMk/>
            <pc:sldMk cId="37687983" sldId="2147479131"/>
            <ac:picMk id="5" creationId="{10013EB2-23F7-7316-C4AC-725A42786D1D}"/>
          </ac:picMkLst>
        </pc:picChg>
      </pc:sldChg>
      <pc:sldChg chg="addSp delSp modSp add mod ord delAnim modAnim">
        <pc:chgData name="Eden Carlton" userId="44851887-9826-4c18-a2e6-471fa77bb3d0" providerId="ADAL" clId="{6650A70B-F2E9-4740-A2E9-F8C47DC0DDEB}" dt="2024-06-06T22:10:52.032" v="8205"/>
        <pc:sldMkLst>
          <pc:docMk/>
          <pc:sldMk cId="2613020963" sldId="2147479132"/>
        </pc:sldMkLst>
        <pc:spChg chg="add mod">
          <ac:chgData name="Eden Carlton" userId="44851887-9826-4c18-a2e6-471fa77bb3d0" providerId="ADAL" clId="{6650A70B-F2E9-4740-A2E9-F8C47DC0DDEB}" dt="2024-06-05T18:54:51.423" v="5027" actId="20577"/>
          <ac:spMkLst>
            <pc:docMk/>
            <pc:sldMk cId="2613020963" sldId="2147479132"/>
            <ac:spMk id="2" creationId="{CD5FBE8F-3781-6148-2316-A4B93917D84D}"/>
          </ac:spMkLst>
        </pc:spChg>
        <pc:spChg chg="add del mod">
          <ac:chgData name="Eden Carlton" userId="44851887-9826-4c18-a2e6-471fa77bb3d0" providerId="ADAL" clId="{6650A70B-F2E9-4740-A2E9-F8C47DC0DDEB}" dt="2024-06-05T02:33:40.585" v="3000" actId="478"/>
          <ac:spMkLst>
            <pc:docMk/>
            <pc:sldMk cId="2613020963" sldId="2147479132"/>
            <ac:spMk id="4" creationId="{88FE48CB-C5AC-8DF1-2DC1-40E68B18723D}"/>
          </ac:spMkLst>
        </pc:spChg>
        <pc:spChg chg="mod">
          <ac:chgData name="Eden Carlton" userId="44851887-9826-4c18-a2e6-471fa77bb3d0" providerId="ADAL" clId="{6650A70B-F2E9-4740-A2E9-F8C47DC0DDEB}" dt="2024-06-05T02:17:23.389" v="2729" actId="6549"/>
          <ac:spMkLst>
            <pc:docMk/>
            <pc:sldMk cId="2613020963" sldId="2147479132"/>
            <ac:spMk id="5" creationId="{B0986711-B13B-C73E-4FCE-2516686B80E8}"/>
          </ac:spMkLst>
        </pc:spChg>
        <pc:spChg chg="add del mod">
          <ac:chgData name="Eden Carlton" userId="44851887-9826-4c18-a2e6-471fa77bb3d0" providerId="ADAL" clId="{6650A70B-F2E9-4740-A2E9-F8C47DC0DDEB}" dt="2024-06-05T02:33:00.510" v="2996" actId="478"/>
          <ac:spMkLst>
            <pc:docMk/>
            <pc:sldMk cId="2613020963" sldId="2147479132"/>
            <ac:spMk id="6" creationId="{AF932C2F-50F5-B110-C613-26D08CC0AA02}"/>
          </ac:spMkLst>
        </pc:spChg>
        <pc:spChg chg="mod">
          <ac:chgData name="Eden Carlton" userId="44851887-9826-4c18-a2e6-471fa77bb3d0" providerId="ADAL" clId="{6650A70B-F2E9-4740-A2E9-F8C47DC0DDEB}" dt="2024-06-05T18:54:28.688" v="5016"/>
          <ac:spMkLst>
            <pc:docMk/>
            <pc:sldMk cId="2613020963" sldId="2147479132"/>
            <ac:spMk id="15" creationId="{F6A383B5-F270-E9ED-040D-0DC7FAAE4662}"/>
          </ac:spMkLst>
        </pc:spChg>
        <pc:spChg chg="del">
          <ac:chgData name="Eden Carlton" userId="44851887-9826-4c18-a2e6-471fa77bb3d0" providerId="ADAL" clId="{6650A70B-F2E9-4740-A2E9-F8C47DC0DDEB}" dt="2024-06-05T02:17:28.464" v="2730" actId="478"/>
          <ac:spMkLst>
            <pc:docMk/>
            <pc:sldMk cId="2613020963" sldId="2147479132"/>
            <ac:spMk id="17" creationId="{90442BA8-BC83-03FF-5160-BE86157FC520}"/>
          </ac:spMkLst>
        </pc:spChg>
        <pc:spChg chg="add mod">
          <ac:chgData name="Eden Carlton" userId="44851887-9826-4c18-a2e6-471fa77bb3d0" providerId="ADAL" clId="{6650A70B-F2E9-4740-A2E9-F8C47DC0DDEB}" dt="2024-06-05T19:17:25.959" v="5161" actId="164"/>
          <ac:spMkLst>
            <pc:docMk/>
            <pc:sldMk cId="2613020963" sldId="2147479132"/>
            <ac:spMk id="18" creationId="{E9121618-76D2-9E2B-2C18-89A368C7194D}"/>
          </ac:spMkLst>
        </pc:spChg>
        <pc:spChg chg="add mod">
          <ac:chgData name="Eden Carlton" userId="44851887-9826-4c18-a2e6-471fa77bb3d0" providerId="ADAL" clId="{6650A70B-F2E9-4740-A2E9-F8C47DC0DDEB}" dt="2024-06-05T19:17:25.959" v="5161" actId="164"/>
          <ac:spMkLst>
            <pc:docMk/>
            <pc:sldMk cId="2613020963" sldId="2147479132"/>
            <ac:spMk id="20" creationId="{14A5F52D-84CA-6613-4BA4-DDE9E1909F0C}"/>
          </ac:spMkLst>
        </pc:spChg>
        <pc:spChg chg="add mod">
          <ac:chgData name="Eden Carlton" userId="44851887-9826-4c18-a2e6-471fa77bb3d0" providerId="ADAL" clId="{6650A70B-F2E9-4740-A2E9-F8C47DC0DDEB}" dt="2024-06-05T19:17:25.959" v="5161" actId="164"/>
          <ac:spMkLst>
            <pc:docMk/>
            <pc:sldMk cId="2613020963" sldId="2147479132"/>
            <ac:spMk id="22" creationId="{C3E1582C-C1CB-87DC-6D01-C7A0053BE42B}"/>
          </ac:spMkLst>
        </pc:spChg>
        <pc:spChg chg="add mod">
          <ac:chgData name="Eden Carlton" userId="44851887-9826-4c18-a2e6-471fa77bb3d0" providerId="ADAL" clId="{6650A70B-F2E9-4740-A2E9-F8C47DC0DDEB}" dt="2024-06-05T19:17:25.959" v="5161" actId="164"/>
          <ac:spMkLst>
            <pc:docMk/>
            <pc:sldMk cId="2613020963" sldId="2147479132"/>
            <ac:spMk id="23" creationId="{777D3A7C-BCA4-FC4C-687B-C370F0C49B26}"/>
          </ac:spMkLst>
        </pc:spChg>
        <pc:spChg chg="del">
          <ac:chgData name="Eden Carlton" userId="44851887-9826-4c18-a2e6-471fa77bb3d0" providerId="ADAL" clId="{6650A70B-F2E9-4740-A2E9-F8C47DC0DDEB}" dt="2024-06-05T02:17:32.019" v="2731" actId="478"/>
          <ac:spMkLst>
            <pc:docMk/>
            <pc:sldMk cId="2613020963" sldId="2147479132"/>
            <ac:spMk id="40" creationId="{EB6F12EC-390B-E059-85EA-75396C52E935}"/>
          </ac:spMkLst>
        </pc:spChg>
        <pc:grpChg chg="add del mod">
          <ac:chgData name="Eden Carlton" userId="44851887-9826-4c18-a2e6-471fa77bb3d0" providerId="ADAL" clId="{6650A70B-F2E9-4740-A2E9-F8C47DC0DDEB}" dt="2024-06-05T19:17:35.159" v="5163" actId="478"/>
          <ac:grpSpMkLst>
            <pc:docMk/>
            <pc:sldMk cId="2613020963" sldId="2147479132"/>
            <ac:grpSpMk id="4" creationId="{74E34343-30F1-F337-4F0E-20E2423BEB71}"/>
          </ac:grpSpMkLst>
        </pc:grpChg>
        <pc:grpChg chg="add del mod">
          <ac:chgData name="Eden Carlton" userId="44851887-9826-4c18-a2e6-471fa77bb3d0" providerId="ADAL" clId="{6650A70B-F2E9-4740-A2E9-F8C47DC0DDEB}" dt="2024-06-05T18:54:37.544" v="5019" actId="478"/>
          <ac:grpSpMkLst>
            <pc:docMk/>
            <pc:sldMk cId="2613020963" sldId="2147479132"/>
            <ac:grpSpMk id="6" creationId="{6F5F79DF-43A8-0138-9405-53A71CEBE743}"/>
          </ac:grpSpMkLst>
        </pc:grpChg>
        <pc:grpChg chg="add mod">
          <ac:chgData name="Eden Carlton" userId="44851887-9826-4c18-a2e6-471fa77bb3d0" providerId="ADAL" clId="{6650A70B-F2E9-4740-A2E9-F8C47DC0DDEB}" dt="2024-06-05T19:17:32.155" v="5162" actId="1076"/>
          <ac:grpSpMkLst>
            <pc:docMk/>
            <pc:sldMk cId="2613020963" sldId="2147479132"/>
            <ac:grpSpMk id="24" creationId="{62BF2A95-D452-F769-00DF-A594CD9BCA28}"/>
          </ac:grpSpMkLst>
        </pc:grpChg>
        <pc:graphicFrameChg chg="add del mod modGraphic">
          <ac:chgData name="Eden Carlton" userId="44851887-9826-4c18-a2e6-471fa77bb3d0" providerId="ADAL" clId="{6650A70B-F2E9-4740-A2E9-F8C47DC0DDEB}" dt="2024-06-05T02:14:28.205" v="2727" actId="478"/>
          <ac:graphicFrameMkLst>
            <pc:docMk/>
            <pc:sldMk cId="2613020963" sldId="2147479132"/>
            <ac:graphicFrameMk id="2" creationId="{B8CF2F9A-A7C1-A6DC-397C-804DFB5C43D5}"/>
          </ac:graphicFrameMkLst>
        </pc:graphicFrameChg>
        <pc:graphicFrameChg chg="add del mod modGraphic">
          <ac:chgData name="Eden Carlton" userId="44851887-9826-4c18-a2e6-471fa77bb3d0" providerId="ADAL" clId="{6650A70B-F2E9-4740-A2E9-F8C47DC0DDEB}" dt="2024-06-05T02:14:21.848" v="2726" actId="478"/>
          <ac:graphicFrameMkLst>
            <pc:docMk/>
            <pc:sldMk cId="2613020963" sldId="2147479132"/>
            <ac:graphicFrameMk id="3" creationId="{086F96C8-3576-B78C-99F6-EAE8E9C67D8C}"/>
          </ac:graphicFrameMkLst>
        </pc:graphicFrameChg>
        <pc:graphicFrameChg chg="add mod modGraphic">
          <ac:chgData name="Eden Carlton" userId="44851887-9826-4c18-a2e6-471fa77bb3d0" providerId="ADAL" clId="{6650A70B-F2E9-4740-A2E9-F8C47DC0DDEB}" dt="2024-06-05T19:17:56.079" v="5170" actId="1035"/>
          <ac:graphicFrameMkLst>
            <pc:docMk/>
            <pc:sldMk cId="2613020963" sldId="2147479132"/>
            <ac:graphicFrameMk id="7" creationId="{7CA82F1C-F76E-D233-62BC-5E277560C4F4}"/>
          </ac:graphicFrameMkLst>
        </pc:graphicFrameChg>
        <pc:graphicFrameChg chg="del">
          <ac:chgData name="Eden Carlton" userId="44851887-9826-4c18-a2e6-471fa77bb3d0" providerId="ADAL" clId="{6650A70B-F2E9-4740-A2E9-F8C47DC0DDEB}" dt="2024-06-05T02:14:21.848" v="2726" actId="478"/>
          <ac:graphicFrameMkLst>
            <pc:docMk/>
            <pc:sldMk cId="2613020963" sldId="2147479132"/>
            <ac:graphicFrameMk id="8" creationId="{142CDF97-08F4-5F1F-8864-ABE32F8C2C5D}"/>
          </ac:graphicFrameMkLst>
        </pc:graphicFrameChg>
        <pc:graphicFrameChg chg="mod modGraphic">
          <ac:chgData name="Eden Carlton" userId="44851887-9826-4c18-a2e6-471fa77bb3d0" providerId="ADAL" clId="{6650A70B-F2E9-4740-A2E9-F8C47DC0DDEB}" dt="2024-06-05T19:18:03.210" v="5171" actId="14100"/>
          <ac:graphicFrameMkLst>
            <pc:docMk/>
            <pc:sldMk cId="2613020963" sldId="2147479132"/>
            <ac:graphicFrameMk id="14" creationId="{569A6A8B-131F-7FA5-63EE-FAC125DC862C}"/>
          </ac:graphicFrameMkLst>
        </pc:graphicFrameChg>
        <pc:graphicFrameChg chg="del">
          <ac:chgData name="Eden Carlton" userId="44851887-9826-4c18-a2e6-471fa77bb3d0" providerId="ADAL" clId="{6650A70B-F2E9-4740-A2E9-F8C47DC0DDEB}" dt="2024-06-05T02:14:21.848" v="2726" actId="478"/>
          <ac:graphicFrameMkLst>
            <pc:docMk/>
            <pc:sldMk cId="2613020963" sldId="2147479132"/>
            <ac:graphicFrameMk id="26" creationId="{DAF80EFF-AA11-A17C-7BAD-95B2FB98C051}"/>
          </ac:graphicFrameMkLst>
        </pc:graphicFrameChg>
        <pc:graphicFrameChg chg="del">
          <ac:chgData name="Eden Carlton" userId="44851887-9826-4c18-a2e6-471fa77bb3d0" providerId="ADAL" clId="{6650A70B-F2E9-4740-A2E9-F8C47DC0DDEB}" dt="2024-06-05T02:14:43.834" v="2728" actId="478"/>
          <ac:graphicFrameMkLst>
            <pc:docMk/>
            <pc:sldMk cId="2613020963" sldId="2147479132"/>
            <ac:graphicFrameMk id="32" creationId="{8EE3E609-87C2-C0F2-7F1F-4359721AA89F}"/>
          </ac:graphicFrameMkLst>
        </pc:graphicFrameChg>
        <pc:graphicFrameChg chg="del">
          <ac:chgData name="Eden Carlton" userId="44851887-9826-4c18-a2e6-471fa77bb3d0" providerId="ADAL" clId="{6650A70B-F2E9-4740-A2E9-F8C47DC0DDEB}" dt="2024-06-05T02:14:21.848" v="2726" actId="478"/>
          <ac:graphicFrameMkLst>
            <pc:docMk/>
            <pc:sldMk cId="2613020963" sldId="2147479132"/>
            <ac:graphicFrameMk id="98" creationId="{9D17D321-58A9-E98F-9075-5E1FBC407BA7}"/>
          </ac:graphicFrameMkLst>
        </pc:graphicFrameChg>
        <pc:picChg chg="add del mod">
          <ac:chgData name="Eden Carlton" userId="44851887-9826-4c18-a2e6-471fa77bb3d0" providerId="ADAL" clId="{6650A70B-F2E9-4740-A2E9-F8C47DC0DDEB}" dt="2024-06-06T22:07:07.234" v="8141" actId="478"/>
          <ac:picMkLst>
            <pc:docMk/>
            <pc:sldMk cId="2613020963" sldId="2147479132"/>
            <ac:picMk id="2" creationId="{8F43C16B-B143-65AE-9A69-C50E82704E9B}"/>
          </ac:picMkLst>
        </pc:picChg>
        <pc:picChg chg="add del mod modCrop">
          <ac:chgData name="Eden Carlton" userId="44851887-9826-4c18-a2e6-471fa77bb3d0" providerId="ADAL" clId="{6650A70B-F2E9-4740-A2E9-F8C47DC0DDEB}" dt="2024-06-05T19:17:37.373" v="5165" actId="478"/>
          <ac:picMkLst>
            <pc:docMk/>
            <pc:sldMk cId="2613020963" sldId="2147479132"/>
            <ac:picMk id="3" creationId="{A5048BD4-2B3F-7C2E-9F90-F62B4DF47ECD}"/>
          </ac:picMkLst>
        </pc:picChg>
        <pc:picChg chg="add mod">
          <ac:chgData name="Eden Carlton" userId="44851887-9826-4c18-a2e6-471fa77bb3d0" providerId="ADAL" clId="{6650A70B-F2E9-4740-A2E9-F8C47DC0DDEB}" dt="2024-06-06T22:07:20.255" v="8146" actId="14100"/>
          <ac:picMkLst>
            <pc:docMk/>
            <pc:sldMk cId="2613020963" sldId="2147479132"/>
            <ac:picMk id="3" creationId="{F0CFD6DA-AA1D-BF16-34B1-0CB9D2498A49}"/>
          </ac:picMkLst>
        </pc:picChg>
        <pc:picChg chg="mod">
          <ac:chgData name="Eden Carlton" userId="44851887-9826-4c18-a2e6-471fa77bb3d0" providerId="ADAL" clId="{6650A70B-F2E9-4740-A2E9-F8C47DC0DDEB}" dt="2024-06-05T18:54:28.688" v="5016"/>
          <ac:picMkLst>
            <pc:docMk/>
            <pc:sldMk cId="2613020963" sldId="2147479132"/>
            <ac:picMk id="8" creationId="{EBC2BF24-7292-2CDC-9DD8-C85399FDB746}"/>
          </ac:picMkLst>
        </pc:picChg>
        <pc:picChg chg="add del mod modCrop">
          <ac:chgData name="Eden Carlton" userId="44851887-9826-4c18-a2e6-471fa77bb3d0" providerId="ADAL" clId="{6650A70B-F2E9-4740-A2E9-F8C47DC0DDEB}" dt="2024-06-05T19:17:36.287" v="5164" actId="478"/>
          <ac:picMkLst>
            <pc:docMk/>
            <pc:sldMk cId="2613020963" sldId="2147479132"/>
            <ac:picMk id="9" creationId="{F5F8AC13-82A5-88D1-0398-EC8EA6632116}"/>
          </ac:picMkLst>
        </pc:picChg>
        <pc:picChg chg="add mod modCrop">
          <ac:chgData name="Eden Carlton" userId="44851887-9826-4c18-a2e6-471fa77bb3d0" providerId="ADAL" clId="{6650A70B-F2E9-4740-A2E9-F8C47DC0DDEB}" dt="2024-06-05T19:17:25.959" v="5161" actId="164"/>
          <ac:picMkLst>
            <pc:docMk/>
            <pc:sldMk cId="2613020963" sldId="2147479132"/>
            <ac:picMk id="10" creationId="{7FC67B39-1340-7B77-A72A-8F96ACA30411}"/>
          </ac:picMkLst>
        </pc:picChg>
        <pc:picChg chg="add del mod">
          <ac:chgData name="Eden Carlton" userId="44851887-9826-4c18-a2e6-471fa77bb3d0" providerId="ADAL" clId="{6650A70B-F2E9-4740-A2E9-F8C47DC0DDEB}" dt="2024-06-05T18:56:32.967" v="5045" actId="478"/>
          <ac:picMkLst>
            <pc:docMk/>
            <pc:sldMk cId="2613020963" sldId="2147479132"/>
            <ac:picMk id="11" creationId="{0E4FF0A1-B489-D7A9-FDF3-6BC3D67FF7F6}"/>
          </ac:picMkLst>
        </pc:picChg>
        <pc:picChg chg="add mod modCrop">
          <ac:chgData name="Eden Carlton" userId="44851887-9826-4c18-a2e6-471fa77bb3d0" providerId="ADAL" clId="{6650A70B-F2E9-4740-A2E9-F8C47DC0DDEB}" dt="2024-06-05T19:17:25.959" v="5161" actId="164"/>
          <ac:picMkLst>
            <pc:docMk/>
            <pc:sldMk cId="2613020963" sldId="2147479132"/>
            <ac:picMk id="12" creationId="{9FA53EEC-2A48-31E5-C6FB-09D89C1354C2}"/>
          </ac:picMkLst>
        </pc:picChg>
        <pc:picChg chg="add mod modCrop">
          <ac:chgData name="Eden Carlton" userId="44851887-9826-4c18-a2e6-471fa77bb3d0" providerId="ADAL" clId="{6650A70B-F2E9-4740-A2E9-F8C47DC0DDEB}" dt="2024-06-05T19:17:25.959" v="5161" actId="164"/>
          <ac:picMkLst>
            <pc:docMk/>
            <pc:sldMk cId="2613020963" sldId="2147479132"/>
            <ac:picMk id="13" creationId="{3DEB0CEE-95C4-0A5A-88CD-589B2A0EA9ED}"/>
          </ac:picMkLst>
        </pc:picChg>
        <pc:picChg chg="add mod modCrop">
          <ac:chgData name="Eden Carlton" userId="44851887-9826-4c18-a2e6-471fa77bb3d0" providerId="ADAL" clId="{6650A70B-F2E9-4740-A2E9-F8C47DC0DDEB}" dt="2024-06-05T18:54:01.302" v="5013" actId="164"/>
          <ac:picMkLst>
            <pc:docMk/>
            <pc:sldMk cId="2613020963" sldId="2147479132"/>
            <ac:picMk id="16" creationId="{A3B0C6F6-03BA-4FD1-16D5-166CAF5275ED}"/>
          </ac:picMkLst>
        </pc:picChg>
        <pc:picChg chg="add mod">
          <ac:chgData name="Eden Carlton" userId="44851887-9826-4c18-a2e6-471fa77bb3d0" providerId="ADAL" clId="{6650A70B-F2E9-4740-A2E9-F8C47DC0DDEB}" dt="2024-06-05T19:17:25.959" v="5161" actId="164"/>
          <ac:picMkLst>
            <pc:docMk/>
            <pc:sldMk cId="2613020963" sldId="2147479132"/>
            <ac:picMk id="17" creationId="{6EBA488A-2C23-E85E-B15B-C31EB59D7D0B}"/>
          </ac:picMkLst>
        </pc:picChg>
        <pc:picChg chg="add del mod">
          <ac:chgData name="Eden Carlton" userId="44851887-9826-4c18-a2e6-471fa77bb3d0" providerId="ADAL" clId="{6650A70B-F2E9-4740-A2E9-F8C47DC0DDEB}" dt="2024-06-05T18:55:43.326" v="5036" actId="478"/>
          <ac:picMkLst>
            <pc:docMk/>
            <pc:sldMk cId="2613020963" sldId="2147479132"/>
            <ac:picMk id="19" creationId="{B481AE68-B00D-0270-0F4D-DEFC1FBDF2DA}"/>
          </ac:picMkLst>
        </pc:picChg>
        <pc:picChg chg="add del mod">
          <ac:chgData name="Eden Carlton" userId="44851887-9826-4c18-a2e6-471fa77bb3d0" providerId="ADAL" clId="{6650A70B-F2E9-4740-A2E9-F8C47DC0DDEB}" dt="2024-06-05T18:55:44.125" v="5037" actId="478"/>
          <ac:picMkLst>
            <pc:docMk/>
            <pc:sldMk cId="2613020963" sldId="2147479132"/>
            <ac:picMk id="21" creationId="{2FFEFC32-A1E0-AFEF-F203-C8A3C3D32F58}"/>
          </ac:picMkLst>
        </pc:picChg>
        <pc:picChg chg="del mod">
          <ac:chgData name="Eden Carlton" userId="44851887-9826-4c18-a2e6-471fa77bb3d0" providerId="ADAL" clId="{6650A70B-F2E9-4740-A2E9-F8C47DC0DDEB}" dt="2024-06-06T22:01:39.173" v="8134" actId="478"/>
          <ac:picMkLst>
            <pc:docMk/>
            <pc:sldMk cId="2613020963" sldId="2147479132"/>
            <ac:picMk id="37" creationId="{988C6943-9C98-6D49-F02F-1AA76DD8364F}"/>
          </ac:picMkLst>
        </pc:picChg>
        <pc:picChg chg="del">
          <ac:chgData name="Eden Carlton" userId="44851887-9826-4c18-a2e6-471fa77bb3d0" providerId="ADAL" clId="{6650A70B-F2E9-4740-A2E9-F8C47DC0DDEB}" dt="2024-06-05T02:14:43.834" v="2728" actId="478"/>
          <ac:picMkLst>
            <pc:docMk/>
            <pc:sldMk cId="2613020963" sldId="2147479132"/>
            <ac:picMk id="38" creationId="{713BCCE3-2C2B-B5A4-FB0D-8C7F0DF0A41C}"/>
          </ac:picMkLst>
        </pc:picChg>
        <pc:picChg chg="del mod">
          <ac:chgData name="Eden Carlton" userId="44851887-9826-4c18-a2e6-471fa77bb3d0" providerId="ADAL" clId="{6650A70B-F2E9-4740-A2E9-F8C47DC0DDEB}" dt="2024-06-05T02:32:19.648" v="2980" actId="478"/>
          <ac:picMkLst>
            <pc:docMk/>
            <pc:sldMk cId="2613020963" sldId="2147479132"/>
            <ac:picMk id="97" creationId="{6A5A19F6-CD2E-E12B-35C6-56724E9F929E}"/>
          </ac:picMkLst>
        </pc:picChg>
        <pc:picChg chg="del mod">
          <ac:chgData name="Eden Carlton" userId="44851887-9826-4c18-a2e6-471fa77bb3d0" providerId="ADAL" clId="{6650A70B-F2E9-4740-A2E9-F8C47DC0DDEB}" dt="2024-06-05T02:32:16.391" v="2979" actId="478"/>
          <ac:picMkLst>
            <pc:docMk/>
            <pc:sldMk cId="2613020963" sldId="2147479132"/>
            <ac:picMk id="2052" creationId="{F46E797E-9631-412F-CA26-87E13271063D}"/>
          </ac:picMkLst>
        </pc:picChg>
      </pc:sldChg>
      <pc:sldChg chg="modSp add del mod ord setBg">
        <pc:chgData name="Eden Carlton" userId="44851887-9826-4c18-a2e6-471fa77bb3d0" providerId="ADAL" clId="{6650A70B-F2E9-4740-A2E9-F8C47DC0DDEB}" dt="2024-06-05T19:35:00.077" v="5518" actId="20577"/>
        <pc:sldMkLst>
          <pc:docMk/>
          <pc:sldMk cId="2217391642" sldId="2147479133"/>
        </pc:sldMkLst>
        <pc:graphicFrameChg chg="modGraphic">
          <ac:chgData name="Eden Carlton" userId="44851887-9826-4c18-a2e6-471fa77bb3d0" providerId="ADAL" clId="{6650A70B-F2E9-4740-A2E9-F8C47DC0DDEB}" dt="2024-06-05T19:35:00.077" v="5518" actId="20577"/>
          <ac:graphicFrameMkLst>
            <pc:docMk/>
            <pc:sldMk cId="2217391642" sldId="2147479133"/>
            <ac:graphicFrameMk id="78" creationId="{28A708F0-30B5-C855-9374-00335414E541}"/>
          </ac:graphicFrameMkLst>
        </pc:graphicFrameChg>
      </pc:sldChg>
      <pc:sldChg chg="addSp delSp modSp add mod ord delAnim modAnim">
        <pc:chgData name="Eden Carlton" userId="44851887-9826-4c18-a2e6-471fa77bb3d0" providerId="ADAL" clId="{6650A70B-F2E9-4740-A2E9-F8C47DC0DDEB}" dt="2024-06-06T22:32:04.400" v="8353"/>
        <pc:sldMkLst>
          <pc:docMk/>
          <pc:sldMk cId="985763245" sldId="2147479134"/>
        </pc:sldMkLst>
        <pc:spChg chg="add del mod">
          <ac:chgData name="Eden Carlton" userId="44851887-9826-4c18-a2e6-471fa77bb3d0" providerId="ADAL" clId="{6650A70B-F2E9-4740-A2E9-F8C47DC0DDEB}" dt="2024-06-06T22:31:07.064" v="8346" actId="478"/>
          <ac:spMkLst>
            <pc:docMk/>
            <pc:sldMk cId="985763245" sldId="2147479134"/>
            <ac:spMk id="2" creationId="{524FC257-1244-C28E-F086-54EA38EF60E2}"/>
          </ac:spMkLst>
        </pc:spChg>
        <pc:spChg chg="add mod">
          <ac:chgData name="Eden Carlton" userId="44851887-9826-4c18-a2e6-471fa77bb3d0" providerId="ADAL" clId="{6650A70B-F2E9-4740-A2E9-F8C47DC0DDEB}" dt="2024-06-06T22:31:17.535" v="8350" actId="14100"/>
          <ac:spMkLst>
            <pc:docMk/>
            <pc:sldMk cId="985763245" sldId="2147479134"/>
            <ac:spMk id="4" creationId="{21E08E07-EE1E-2AD4-F2F7-BFEF6DB3DB92}"/>
          </ac:spMkLst>
        </pc:spChg>
        <pc:spChg chg="mod">
          <ac:chgData name="Eden Carlton" userId="44851887-9826-4c18-a2e6-471fa77bb3d0" providerId="ADAL" clId="{6650A70B-F2E9-4740-A2E9-F8C47DC0DDEB}" dt="2024-06-05T00:11:00.019" v="1448" actId="20577"/>
          <ac:spMkLst>
            <pc:docMk/>
            <pc:sldMk cId="985763245" sldId="2147479134"/>
            <ac:spMk id="5" creationId="{B0986711-B13B-C73E-4FCE-2516686B80E8}"/>
          </ac:spMkLst>
        </pc:spChg>
        <pc:spChg chg="add del">
          <ac:chgData name="Eden Carlton" userId="44851887-9826-4c18-a2e6-471fa77bb3d0" providerId="ADAL" clId="{6650A70B-F2E9-4740-A2E9-F8C47DC0DDEB}" dt="2024-06-05T03:29:53.589" v="4458" actId="478"/>
          <ac:spMkLst>
            <pc:docMk/>
            <pc:sldMk cId="985763245" sldId="2147479134"/>
            <ac:spMk id="40" creationId="{EB6F12EC-390B-E059-85EA-75396C52E935}"/>
          </ac:spMkLst>
        </pc:spChg>
        <pc:graphicFrameChg chg="del">
          <ac:chgData name="Eden Carlton" userId="44851887-9826-4c18-a2e6-471fa77bb3d0" providerId="ADAL" clId="{6650A70B-F2E9-4740-A2E9-F8C47DC0DDEB}" dt="2024-06-05T00:10:03.970" v="1425" actId="478"/>
          <ac:graphicFrameMkLst>
            <pc:docMk/>
            <pc:sldMk cId="985763245" sldId="2147479134"/>
            <ac:graphicFrameMk id="2" creationId="{5EE88CA1-B6E1-055C-0BC6-3861AAACF451}"/>
          </ac:graphicFrameMkLst>
        </pc:graphicFrameChg>
        <pc:graphicFrameChg chg="del">
          <ac:chgData name="Eden Carlton" userId="44851887-9826-4c18-a2e6-471fa77bb3d0" providerId="ADAL" clId="{6650A70B-F2E9-4740-A2E9-F8C47DC0DDEB}" dt="2024-06-05T00:10:29.497" v="1434" actId="478"/>
          <ac:graphicFrameMkLst>
            <pc:docMk/>
            <pc:sldMk cId="985763245" sldId="2147479134"/>
            <ac:graphicFrameMk id="4" creationId="{83ADE73E-904F-0B0E-5517-5B7829CC3759}"/>
          </ac:graphicFrameMkLst>
        </pc:graphicFrameChg>
        <pc:graphicFrameChg chg="del">
          <ac:chgData name="Eden Carlton" userId="44851887-9826-4c18-a2e6-471fa77bb3d0" providerId="ADAL" clId="{6650A70B-F2E9-4740-A2E9-F8C47DC0DDEB}" dt="2024-06-05T00:10:03.970" v="1425" actId="478"/>
          <ac:graphicFrameMkLst>
            <pc:docMk/>
            <pc:sldMk cId="985763245" sldId="2147479134"/>
            <ac:graphicFrameMk id="8" creationId="{142CDF97-08F4-5F1F-8864-ABE32F8C2C5D}"/>
          </ac:graphicFrameMkLst>
        </pc:graphicFrameChg>
        <pc:graphicFrameChg chg="del">
          <ac:chgData name="Eden Carlton" userId="44851887-9826-4c18-a2e6-471fa77bb3d0" providerId="ADAL" clId="{6650A70B-F2E9-4740-A2E9-F8C47DC0DDEB}" dt="2024-06-05T00:10:03.970" v="1425" actId="478"/>
          <ac:graphicFrameMkLst>
            <pc:docMk/>
            <pc:sldMk cId="985763245" sldId="2147479134"/>
            <ac:graphicFrameMk id="26" creationId="{DAF80EFF-AA11-A17C-7BAD-95B2FB98C051}"/>
          </ac:graphicFrameMkLst>
        </pc:graphicFrameChg>
        <pc:graphicFrameChg chg="del">
          <ac:chgData name="Eden Carlton" userId="44851887-9826-4c18-a2e6-471fa77bb3d0" providerId="ADAL" clId="{6650A70B-F2E9-4740-A2E9-F8C47DC0DDEB}" dt="2024-06-05T00:10:03.970" v="1425" actId="478"/>
          <ac:graphicFrameMkLst>
            <pc:docMk/>
            <pc:sldMk cId="985763245" sldId="2147479134"/>
            <ac:graphicFrameMk id="32" creationId="{8EE3E609-87C2-C0F2-7F1F-4359721AA89F}"/>
          </ac:graphicFrameMkLst>
        </pc:graphicFrameChg>
        <pc:graphicFrameChg chg="del">
          <ac:chgData name="Eden Carlton" userId="44851887-9826-4c18-a2e6-471fa77bb3d0" providerId="ADAL" clId="{6650A70B-F2E9-4740-A2E9-F8C47DC0DDEB}" dt="2024-06-05T00:10:03.970" v="1425" actId="478"/>
          <ac:graphicFrameMkLst>
            <pc:docMk/>
            <pc:sldMk cId="985763245" sldId="2147479134"/>
            <ac:graphicFrameMk id="98" creationId="{9D17D321-58A9-E98F-9075-5E1FBC407BA7}"/>
          </ac:graphicFrameMkLst>
        </pc:graphicFrameChg>
        <pc:picChg chg="add mod">
          <ac:chgData name="Eden Carlton" userId="44851887-9826-4c18-a2e6-471fa77bb3d0" providerId="ADAL" clId="{6650A70B-F2E9-4740-A2E9-F8C47DC0DDEB}" dt="2024-06-05T19:21:51.730" v="5173" actId="1076"/>
          <ac:picMkLst>
            <pc:docMk/>
            <pc:sldMk cId="985763245" sldId="2147479134"/>
            <ac:picMk id="3" creationId="{ABBFBD7A-4E32-C215-003B-1171F6F30553}"/>
          </ac:picMkLst>
        </pc:picChg>
        <pc:picChg chg="mod">
          <ac:chgData name="Eden Carlton" userId="44851887-9826-4c18-a2e6-471fa77bb3d0" providerId="ADAL" clId="{6650A70B-F2E9-4740-A2E9-F8C47DC0DDEB}" dt="2024-06-05T03:30:37.562" v="4465" actId="1076"/>
          <ac:picMkLst>
            <pc:docMk/>
            <pc:sldMk cId="985763245" sldId="2147479134"/>
            <ac:picMk id="38" creationId="{713BCCE3-2C2B-B5A4-FB0D-8C7F0DF0A41C}"/>
          </ac:picMkLst>
        </pc:picChg>
        <pc:picChg chg="add mod">
          <ac:chgData name="Eden Carlton" userId="44851887-9826-4c18-a2e6-471fa77bb3d0" providerId="ADAL" clId="{6650A70B-F2E9-4740-A2E9-F8C47DC0DDEB}" dt="2024-06-05T19:22:00.034" v="5174" actId="1076"/>
          <ac:picMkLst>
            <pc:docMk/>
            <pc:sldMk cId="985763245" sldId="2147479134"/>
            <ac:picMk id="2052" creationId="{F46E797E-9631-412F-CA26-87E13271063D}"/>
          </ac:picMkLst>
        </pc:picChg>
      </pc:sldChg>
      <pc:sldChg chg="addSp delSp modSp add mod ord delAnim modAnim modShow">
        <pc:chgData name="Eden Carlton" userId="44851887-9826-4c18-a2e6-471fa77bb3d0" providerId="ADAL" clId="{6650A70B-F2E9-4740-A2E9-F8C47DC0DDEB}" dt="2024-06-06T22:13:16.130" v="8308" actId="1076"/>
        <pc:sldMkLst>
          <pc:docMk/>
          <pc:sldMk cId="3716772077" sldId="2147479135"/>
        </pc:sldMkLst>
        <pc:spChg chg="mod">
          <ac:chgData name="Eden Carlton" userId="44851887-9826-4c18-a2e6-471fa77bb3d0" providerId="ADAL" clId="{6650A70B-F2E9-4740-A2E9-F8C47DC0DDEB}" dt="2024-06-06T21:44:52.766" v="7762" actId="20577"/>
          <ac:spMkLst>
            <pc:docMk/>
            <pc:sldMk cId="3716772077" sldId="2147479135"/>
            <ac:spMk id="5" creationId="{B0986711-B13B-C73E-4FCE-2516686B80E8}"/>
          </ac:spMkLst>
        </pc:spChg>
        <pc:spChg chg="add del mod">
          <ac:chgData name="Eden Carlton" userId="44851887-9826-4c18-a2e6-471fa77bb3d0" providerId="ADAL" clId="{6650A70B-F2E9-4740-A2E9-F8C47DC0DDEB}" dt="2024-06-05T02:07:14.788" v="2586" actId="478"/>
          <ac:spMkLst>
            <pc:docMk/>
            <pc:sldMk cId="3716772077" sldId="2147479135"/>
            <ac:spMk id="7" creationId="{4B81785F-1513-4794-1A9B-218268B53BFF}"/>
          </ac:spMkLst>
        </pc:spChg>
        <pc:spChg chg="add del mod">
          <ac:chgData name="Eden Carlton" userId="44851887-9826-4c18-a2e6-471fa77bb3d0" providerId="ADAL" clId="{6650A70B-F2E9-4740-A2E9-F8C47DC0DDEB}" dt="2024-06-05T02:07:14.788" v="2586" actId="478"/>
          <ac:spMkLst>
            <pc:docMk/>
            <pc:sldMk cId="3716772077" sldId="2147479135"/>
            <ac:spMk id="10" creationId="{E05C01CF-086E-EC2F-2A7F-DA4113E78016}"/>
          </ac:spMkLst>
        </pc:spChg>
        <pc:spChg chg="add del mod">
          <ac:chgData name="Eden Carlton" userId="44851887-9826-4c18-a2e6-471fa77bb3d0" providerId="ADAL" clId="{6650A70B-F2E9-4740-A2E9-F8C47DC0DDEB}" dt="2024-06-05T02:07:14.788" v="2586" actId="478"/>
          <ac:spMkLst>
            <pc:docMk/>
            <pc:sldMk cId="3716772077" sldId="2147479135"/>
            <ac:spMk id="11" creationId="{7FC14A4D-28F3-3BDD-96C0-4B8653ECFA8C}"/>
          </ac:spMkLst>
        </pc:spChg>
        <pc:spChg chg="add del mod">
          <ac:chgData name="Eden Carlton" userId="44851887-9826-4c18-a2e6-471fa77bb3d0" providerId="ADAL" clId="{6650A70B-F2E9-4740-A2E9-F8C47DC0DDEB}" dt="2024-06-05T02:07:14.788" v="2586" actId="478"/>
          <ac:spMkLst>
            <pc:docMk/>
            <pc:sldMk cId="3716772077" sldId="2147479135"/>
            <ac:spMk id="12" creationId="{4565BBCC-622B-E573-7A21-9D7888522378}"/>
          </ac:spMkLst>
        </pc:spChg>
        <pc:spChg chg="add del mod">
          <ac:chgData name="Eden Carlton" userId="44851887-9826-4c18-a2e6-471fa77bb3d0" providerId="ADAL" clId="{6650A70B-F2E9-4740-A2E9-F8C47DC0DDEB}" dt="2024-06-05T02:07:14.788" v="2586" actId="478"/>
          <ac:spMkLst>
            <pc:docMk/>
            <pc:sldMk cId="3716772077" sldId="2147479135"/>
            <ac:spMk id="13" creationId="{C3348F6C-15C7-D8BE-AD5E-9D13FCC596B2}"/>
          </ac:spMkLst>
        </pc:spChg>
        <pc:spChg chg="add del mod">
          <ac:chgData name="Eden Carlton" userId="44851887-9826-4c18-a2e6-471fa77bb3d0" providerId="ADAL" clId="{6650A70B-F2E9-4740-A2E9-F8C47DC0DDEB}" dt="2024-06-05T02:07:14.788" v="2586" actId="478"/>
          <ac:spMkLst>
            <pc:docMk/>
            <pc:sldMk cId="3716772077" sldId="2147479135"/>
            <ac:spMk id="14" creationId="{423AA681-B68E-EBB0-666B-648E35DF8427}"/>
          </ac:spMkLst>
        </pc:spChg>
        <pc:spChg chg="add del mod">
          <ac:chgData name="Eden Carlton" userId="44851887-9826-4c18-a2e6-471fa77bb3d0" providerId="ADAL" clId="{6650A70B-F2E9-4740-A2E9-F8C47DC0DDEB}" dt="2024-06-05T02:07:14.788" v="2586" actId="478"/>
          <ac:spMkLst>
            <pc:docMk/>
            <pc:sldMk cId="3716772077" sldId="2147479135"/>
            <ac:spMk id="15" creationId="{CE0BF6D7-75AB-8A43-AE84-2B34BA845265}"/>
          </ac:spMkLst>
        </pc:spChg>
        <pc:spChg chg="add del mod">
          <ac:chgData name="Eden Carlton" userId="44851887-9826-4c18-a2e6-471fa77bb3d0" providerId="ADAL" clId="{6650A70B-F2E9-4740-A2E9-F8C47DC0DDEB}" dt="2024-06-05T02:07:14.788" v="2586" actId="478"/>
          <ac:spMkLst>
            <pc:docMk/>
            <pc:sldMk cId="3716772077" sldId="2147479135"/>
            <ac:spMk id="16" creationId="{43CA6D16-BD30-5F9D-1C61-BEB0DF96A3CC}"/>
          </ac:spMkLst>
        </pc:spChg>
        <pc:spChg chg="add del mod">
          <ac:chgData name="Eden Carlton" userId="44851887-9826-4c18-a2e6-471fa77bb3d0" providerId="ADAL" clId="{6650A70B-F2E9-4740-A2E9-F8C47DC0DDEB}" dt="2024-06-05T02:07:14.788" v="2586" actId="478"/>
          <ac:spMkLst>
            <pc:docMk/>
            <pc:sldMk cId="3716772077" sldId="2147479135"/>
            <ac:spMk id="17" creationId="{F82E669F-1578-4CA2-DF14-B8401BB401BD}"/>
          </ac:spMkLst>
        </pc:spChg>
        <pc:spChg chg="add del mod">
          <ac:chgData name="Eden Carlton" userId="44851887-9826-4c18-a2e6-471fa77bb3d0" providerId="ADAL" clId="{6650A70B-F2E9-4740-A2E9-F8C47DC0DDEB}" dt="2024-06-05T02:07:14.788" v="2586" actId="478"/>
          <ac:spMkLst>
            <pc:docMk/>
            <pc:sldMk cId="3716772077" sldId="2147479135"/>
            <ac:spMk id="18" creationId="{077AFA54-F1A4-D958-4D44-BCDB5C252A26}"/>
          </ac:spMkLst>
        </pc:spChg>
        <pc:spChg chg="add del mod">
          <ac:chgData name="Eden Carlton" userId="44851887-9826-4c18-a2e6-471fa77bb3d0" providerId="ADAL" clId="{6650A70B-F2E9-4740-A2E9-F8C47DC0DDEB}" dt="2024-06-05T02:07:14.788" v="2586" actId="478"/>
          <ac:spMkLst>
            <pc:docMk/>
            <pc:sldMk cId="3716772077" sldId="2147479135"/>
            <ac:spMk id="19" creationId="{0CAC601C-CC51-66D6-D249-4BD370F18432}"/>
          </ac:spMkLst>
        </pc:spChg>
        <pc:spChg chg="add del mod">
          <ac:chgData name="Eden Carlton" userId="44851887-9826-4c18-a2e6-471fa77bb3d0" providerId="ADAL" clId="{6650A70B-F2E9-4740-A2E9-F8C47DC0DDEB}" dt="2024-06-05T02:07:14.788" v="2586" actId="478"/>
          <ac:spMkLst>
            <pc:docMk/>
            <pc:sldMk cId="3716772077" sldId="2147479135"/>
            <ac:spMk id="20" creationId="{EA835F3E-0A9F-2EED-8100-B61BC3E0DA66}"/>
          </ac:spMkLst>
        </pc:spChg>
        <pc:spChg chg="add del mod">
          <ac:chgData name="Eden Carlton" userId="44851887-9826-4c18-a2e6-471fa77bb3d0" providerId="ADAL" clId="{6650A70B-F2E9-4740-A2E9-F8C47DC0DDEB}" dt="2024-06-05T02:07:14.788" v="2586" actId="478"/>
          <ac:spMkLst>
            <pc:docMk/>
            <pc:sldMk cId="3716772077" sldId="2147479135"/>
            <ac:spMk id="21" creationId="{1F300E0A-9FFA-43D7-7525-C56829AC825B}"/>
          </ac:spMkLst>
        </pc:spChg>
        <pc:spChg chg="add del mod">
          <ac:chgData name="Eden Carlton" userId="44851887-9826-4c18-a2e6-471fa77bb3d0" providerId="ADAL" clId="{6650A70B-F2E9-4740-A2E9-F8C47DC0DDEB}" dt="2024-06-05T02:07:14.788" v="2586" actId="478"/>
          <ac:spMkLst>
            <pc:docMk/>
            <pc:sldMk cId="3716772077" sldId="2147479135"/>
            <ac:spMk id="22" creationId="{39A3B040-EF0F-61FB-3E7A-ACF970A1D017}"/>
          </ac:spMkLst>
        </pc:spChg>
        <pc:spChg chg="add del mod">
          <ac:chgData name="Eden Carlton" userId="44851887-9826-4c18-a2e6-471fa77bb3d0" providerId="ADAL" clId="{6650A70B-F2E9-4740-A2E9-F8C47DC0DDEB}" dt="2024-06-05T02:07:14.788" v="2586" actId="478"/>
          <ac:spMkLst>
            <pc:docMk/>
            <pc:sldMk cId="3716772077" sldId="2147479135"/>
            <ac:spMk id="23" creationId="{70B5F75A-B750-80B3-2296-C4ACBFBECA60}"/>
          </ac:spMkLst>
        </pc:spChg>
        <pc:spChg chg="add del mod">
          <ac:chgData name="Eden Carlton" userId="44851887-9826-4c18-a2e6-471fa77bb3d0" providerId="ADAL" clId="{6650A70B-F2E9-4740-A2E9-F8C47DC0DDEB}" dt="2024-06-05T02:07:14.788" v="2586" actId="478"/>
          <ac:spMkLst>
            <pc:docMk/>
            <pc:sldMk cId="3716772077" sldId="2147479135"/>
            <ac:spMk id="24" creationId="{F55E1DA8-4336-6A99-FED5-9F33687BC8C5}"/>
          </ac:spMkLst>
        </pc:spChg>
        <pc:spChg chg="add del mod">
          <ac:chgData name="Eden Carlton" userId="44851887-9826-4c18-a2e6-471fa77bb3d0" providerId="ADAL" clId="{6650A70B-F2E9-4740-A2E9-F8C47DC0DDEB}" dt="2024-06-05T02:07:14.788" v="2586" actId="478"/>
          <ac:spMkLst>
            <pc:docMk/>
            <pc:sldMk cId="3716772077" sldId="2147479135"/>
            <ac:spMk id="28" creationId="{26BFC2DD-92CD-BF69-B3C4-F3C909C38522}"/>
          </ac:spMkLst>
        </pc:spChg>
        <pc:spChg chg="add del mod">
          <ac:chgData name="Eden Carlton" userId="44851887-9826-4c18-a2e6-471fa77bb3d0" providerId="ADAL" clId="{6650A70B-F2E9-4740-A2E9-F8C47DC0DDEB}" dt="2024-06-06T21:44:16.480" v="7737" actId="478"/>
          <ac:spMkLst>
            <pc:docMk/>
            <pc:sldMk cId="3716772077" sldId="2147479135"/>
            <ac:spMk id="29" creationId="{93416F55-9343-DD65-9222-C8F3C67CD823}"/>
          </ac:spMkLst>
        </pc:spChg>
        <pc:spChg chg="add del mod">
          <ac:chgData name="Eden Carlton" userId="44851887-9826-4c18-a2e6-471fa77bb3d0" providerId="ADAL" clId="{6650A70B-F2E9-4740-A2E9-F8C47DC0DDEB}" dt="2024-06-06T21:44:16.480" v="7737" actId="478"/>
          <ac:spMkLst>
            <pc:docMk/>
            <pc:sldMk cId="3716772077" sldId="2147479135"/>
            <ac:spMk id="30" creationId="{6A2631C6-C21D-304E-4562-F88B442DAA58}"/>
          </ac:spMkLst>
        </pc:spChg>
        <pc:spChg chg="add del mod">
          <ac:chgData name="Eden Carlton" userId="44851887-9826-4c18-a2e6-471fa77bb3d0" providerId="ADAL" clId="{6650A70B-F2E9-4740-A2E9-F8C47DC0DDEB}" dt="2024-06-06T21:44:16.480" v="7737" actId="478"/>
          <ac:spMkLst>
            <pc:docMk/>
            <pc:sldMk cId="3716772077" sldId="2147479135"/>
            <ac:spMk id="31" creationId="{D5D5ACBE-91A2-2921-C7F5-744295490061}"/>
          </ac:spMkLst>
        </pc:spChg>
        <pc:spChg chg="del">
          <ac:chgData name="Eden Carlton" userId="44851887-9826-4c18-a2e6-471fa77bb3d0" providerId="ADAL" clId="{6650A70B-F2E9-4740-A2E9-F8C47DC0DDEB}" dt="2024-06-05T00:56:34.068" v="2392" actId="478"/>
          <ac:spMkLst>
            <pc:docMk/>
            <pc:sldMk cId="3716772077" sldId="2147479135"/>
            <ac:spMk id="40" creationId="{EB6F12EC-390B-E059-85EA-75396C52E935}"/>
          </ac:spMkLst>
        </pc:spChg>
        <pc:graphicFrameChg chg="del">
          <ac:chgData name="Eden Carlton" userId="44851887-9826-4c18-a2e6-471fa77bb3d0" providerId="ADAL" clId="{6650A70B-F2E9-4740-A2E9-F8C47DC0DDEB}" dt="2024-06-05T00:56:34.068" v="2392" actId="478"/>
          <ac:graphicFrameMkLst>
            <pc:docMk/>
            <pc:sldMk cId="3716772077" sldId="2147479135"/>
            <ac:graphicFrameMk id="2" creationId="{5EE88CA1-B6E1-055C-0BC6-3861AAACF451}"/>
          </ac:graphicFrameMkLst>
        </pc:graphicFrameChg>
        <pc:graphicFrameChg chg="add mod ord modGraphic">
          <ac:chgData name="Eden Carlton" userId="44851887-9826-4c18-a2e6-471fa77bb3d0" providerId="ADAL" clId="{6650A70B-F2E9-4740-A2E9-F8C47DC0DDEB}" dt="2024-06-06T22:13:12.431" v="8307" actId="20577"/>
          <ac:graphicFrameMkLst>
            <pc:docMk/>
            <pc:sldMk cId="3716772077" sldId="2147479135"/>
            <ac:graphicFrameMk id="2" creationId="{7520BE13-0BAD-AFD5-5B62-F5476559C0C6}"/>
          </ac:graphicFrameMkLst>
        </pc:graphicFrameChg>
        <pc:graphicFrameChg chg="del">
          <ac:chgData name="Eden Carlton" userId="44851887-9826-4c18-a2e6-471fa77bb3d0" providerId="ADAL" clId="{6650A70B-F2E9-4740-A2E9-F8C47DC0DDEB}" dt="2024-06-05T00:56:34.068" v="2392" actId="478"/>
          <ac:graphicFrameMkLst>
            <pc:docMk/>
            <pc:sldMk cId="3716772077" sldId="2147479135"/>
            <ac:graphicFrameMk id="4" creationId="{83ADE73E-904F-0B0E-5517-5B7829CC3759}"/>
          </ac:graphicFrameMkLst>
        </pc:graphicFrameChg>
        <pc:graphicFrameChg chg="del">
          <ac:chgData name="Eden Carlton" userId="44851887-9826-4c18-a2e6-471fa77bb3d0" providerId="ADAL" clId="{6650A70B-F2E9-4740-A2E9-F8C47DC0DDEB}" dt="2024-06-05T00:56:34.068" v="2392" actId="478"/>
          <ac:graphicFrameMkLst>
            <pc:docMk/>
            <pc:sldMk cId="3716772077" sldId="2147479135"/>
            <ac:graphicFrameMk id="6" creationId="{7538EDAE-38BA-66F0-C27E-AFB6D9BF88F3}"/>
          </ac:graphicFrameMkLst>
        </pc:graphicFrameChg>
        <pc:graphicFrameChg chg="del">
          <ac:chgData name="Eden Carlton" userId="44851887-9826-4c18-a2e6-471fa77bb3d0" providerId="ADAL" clId="{6650A70B-F2E9-4740-A2E9-F8C47DC0DDEB}" dt="2024-06-05T00:56:34.068" v="2392" actId="478"/>
          <ac:graphicFrameMkLst>
            <pc:docMk/>
            <pc:sldMk cId="3716772077" sldId="2147479135"/>
            <ac:graphicFrameMk id="8" creationId="{142CDF97-08F4-5F1F-8864-ABE32F8C2C5D}"/>
          </ac:graphicFrameMkLst>
        </pc:graphicFrameChg>
        <pc:graphicFrameChg chg="del">
          <ac:chgData name="Eden Carlton" userId="44851887-9826-4c18-a2e6-471fa77bb3d0" providerId="ADAL" clId="{6650A70B-F2E9-4740-A2E9-F8C47DC0DDEB}" dt="2024-06-05T00:56:34.068" v="2392" actId="478"/>
          <ac:graphicFrameMkLst>
            <pc:docMk/>
            <pc:sldMk cId="3716772077" sldId="2147479135"/>
            <ac:graphicFrameMk id="26" creationId="{DAF80EFF-AA11-A17C-7BAD-95B2FB98C051}"/>
          </ac:graphicFrameMkLst>
        </pc:graphicFrameChg>
        <pc:graphicFrameChg chg="del">
          <ac:chgData name="Eden Carlton" userId="44851887-9826-4c18-a2e6-471fa77bb3d0" providerId="ADAL" clId="{6650A70B-F2E9-4740-A2E9-F8C47DC0DDEB}" dt="2024-06-05T00:56:34.068" v="2392" actId="478"/>
          <ac:graphicFrameMkLst>
            <pc:docMk/>
            <pc:sldMk cId="3716772077" sldId="2147479135"/>
            <ac:graphicFrameMk id="98" creationId="{9D17D321-58A9-E98F-9075-5E1FBC407BA7}"/>
          </ac:graphicFrameMkLst>
        </pc:graphicFrameChg>
        <pc:picChg chg="add mod">
          <ac:chgData name="Eden Carlton" userId="44851887-9826-4c18-a2e6-471fa77bb3d0" providerId="ADAL" clId="{6650A70B-F2E9-4740-A2E9-F8C47DC0DDEB}" dt="2024-06-06T22:12:46.291" v="8298" actId="1076"/>
          <ac:picMkLst>
            <pc:docMk/>
            <pc:sldMk cId="3716772077" sldId="2147479135"/>
            <ac:picMk id="3" creationId="{3C6467D5-D8E8-A5BA-8F31-0A2AFF25B2B7}"/>
          </ac:picMkLst>
        </pc:picChg>
        <pc:picChg chg="add del mod">
          <ac:chgData name="Eden Carlton" userId="44851887-9826-4c18-a2e6-471fa77bb3d0" providerId="ADAL" clId="{6650A70B-F2E9-4740-A2E9-F8C47DC0DDEB}" dt="2024-06-06T21:44:19.418" v="7738" actId="478"/>
          <ac:picMkLst>
            <pc:docMk/>
            <pc:sldMk cId="3716772077" sldId="2147479135"/>
            <ac:picMk id="4" creationId="{1D2673AB-4A6F-7D7A-BC22-58C7B4B793FE}"/>
          </ac:picMkLst>
        </pc:picChg>
        <pc:picChg chg="add del mod">
          <ac:chgData name="Eden Carlton" userId="44851887-9826-4c18-a2e6-471fa77bb3d0" providerId="ADAL" clId="{6650A70B-F2E9-4740-A2E9-F8C47DC0DDEB}" dt="2024-06-06T21:44:19.418" v="7738" actId="478"/>
          <ac:picMkLst>
            <pc:docMk/>
            <pc:sldMk cId="3716772077" sldId="2147479135"/>
            <ac:picMk id="7" creationId="{E5E230B4-6695-B28F-D298-19FC7CD440CC}"/>
          </ac:picMkLst>
        </pc:picChg>
        <pc:picChg chg="add mod">
          <ac:chgData name="Eden Carlton" userId="44851887-9826-4c18-a2e6-471fa77bb3d0" providerId="ADAL" clId="{6650A70B-F2E9-4740-A2E9-F8C47DC0DDEB}" dt="2024-06-06T22:13:16.130" v="8308" actId="1076"/>
          <ac:picMkLst>
            <pc:docMk/>
            <pc:sldMk cId="3716772077" sldId="2147479135"/>
            <ac:picMk id="9" creationId="{5D8BB2AF-20B0-D0C4-FB89-FB47F89F9780}"/>
          </ac:picMkLst>
        </pc:picChg>
        <pc:cxnChg chg="add del mod">
          <ac:chgData name="Eden Carlton" userId="44851887-9826-4c18-a2e6-471fa77bb3d0" providerId="ADAL" clId="{6650A70B-F2E9-4740-A2E9-F8C47DC0DDEB}" dt="2024-06-05T02:07:14.788" v="2586" actId="478"/>
          <ac:cxnSpMkLst>
            <pc:docMk/>
            <pc:sldMk cId="3716772077" sldId="2147479135"/>
            <ac:cxnSpMk id="25" creationId="{77ABBE3D-A983-5D24-7795-9F1B02C479A1}"/>
          </ac:cxnSpMkLst>
        </pc:cxnChg>
        <pc:cxnChg chg="add del mod">
          <ac:chgData name="Eden Carlton" userId="44851887-9826-4c18-a2e6-471fa77bb3d0" providerId="ADAL" clId="{6650A70B-F2E9-4740-A2E9-F8C47DC0DDEB}" dt="2024-06-05T02:07:14.788" v="2586" actId="478"/>
          <ac:cxnSpMkLst>
            <pc:docMk/>
            <pc:sldMk cId="3716772077" sldId="2147479135"/>
            <ac:cxnSpMk id="27" creationId="{929A60BE-A186-023B-7FFE-12D4A5171367}"/>
          </ac:cxnSpMkLst>
        </pc:cxnChg>
      </pc:sldChg>
      <pc:sldChg chg="delSp add del mod ord delAnim modAnim">
        <pc:chgData name="Eden Carlton" userId="44851887-9826-4c18-a2e6-471fa77bb3d0" providerId="ADAL" clId="{6650A70B-F2E9-4740-A2E9-F8C47DC0DDEB}" dt="2024-06-05T03:29:22.396" v="4450" actId="47"/>
        <pc:sldMkLst>
          <pc:docMk/>
          <pc:sldMk cId="1376729148" sldId="2147479136"/>
        </pc:sldMkLst>
        <pc:spChg chg="del">
          <ac:chgData name="Eden Carlton" userId="44851887-9826-4c18-a2e6-471fa77bb3d0" providerId="ADAL" clId="{6650A70B-F2E9-4740-A2E9-F8C47DC0DDEB}" dt="2024-06-05T03:29:09.263" v="4448" actId="478"/>
          <ac:spMkLst>
            <pc:docMk/>
            <pc:sldMk cId="1376729148" sldId="2147479136"/>
            <ac:spMk id="4" creationId="{88FE48CB-C5AC-8DF1-2DC1-40E68B18723D}"/>
          </ac:spMkLst>
        </pc:spChg>
        <pc:spChg chg="del">
          <ac:chgData name="Eden Carlton" userId="44851887-9826-4c18-a2e6-471fa77bb3d0" providerId="ADAL" clId="{6650A70B-F2E9-4740-A2E9-F8C47DC0DDEB}" dt="2024-06-05T03:29:09.263" v="4448" actId="478"/>
          <ac:spMkLst>
            <pc:docMk/>
            <pc:sldMk cId="1376729148" sldId="2147479136"/>
            <ac:spMk id="6" creationId="{AF932C2F-50F5-B110-C613-26D08CC0AA02}"/>
          </ac:spMkLst>
        </pc:spChg>
        <pc:graphicFrameChg chg="del">
          <ac:chgData name="Eden Carlton" userId="44851887-9826-4c18-a2e6-471fa77bb3d0" providerId="ADAL" clId="{6650A70B-F2E9-4740-A2E9-F8C47DC0DDEB}" dt="2024-06-05T03:29:09.263" v="4448" actId="478"/>
          <ac:graphicFrameMkLst>
            <pc:docMk/>
            <pc:sldMk cId="1376729148" sldId="2147479136"/>
            <ac:graphicFrameMk id="14" creationId="{569A6A8B-131F-7FA5-63EE-FAC125DC862C}"/>
          </ac:graphicFrameMkLst>
        </pc:graphicFrameChg>
        <pc:picChg chg="del">
          <ac:chgData name="Eden Carlton" userId="44851887-9826-4c18-a2e6-471fa77bb3d0" providerId="ADAL" clId="{6650A70B-F2E9-4740-A2E9-F8C47DC0DDEB}" dt="2024-06-05T03:29:17.442" v="4449" actId="478"/>
          <ac:picMkLst>
            <pc:docMk/>
            <pc:sldMk cId="1376729148" sldId="2147479136"/>
            <ac:picMk id="37" creationId="{988C6943-9C98-6D49-F02F-1AA76DD8364F}"/>
          </ac:picMkLst>
        </pc:picChg>
        <pc:picChg chg="del">
          <ac:chgData name="Eden Carlton" userId="44851887-9826-4c18-a2e6-471fa77bb3d0" providerId="ADAL" clId="{6650A70B-F2E9-4740-A2E9-F8C47DC0DDEB}" dt="2024-06-05T03:28:46.684" v="4444" actId="21"/>
          <ac:picMkLst>
            <pc:docMk/>
            <pc:sldMk cId="1376729148" sldId="2147479136"/>
            <ac:picMk id="2052" creationId="{F46E797E-9631-412F-CA26-87E13271063D}"/>
          </ac:picMkLst>
        </pc:picChg>
      </pc:sldChg>
      <pc:sldChg chg="modSp add mod ord">
        <pc:chgData name="Eden Carlton" userId="44851887-9826-4c18-a2e6-471fa77bb3d0" providerId="ADAL" clId="{6650A70B-F2E9-4740-A2E9-F8C47DC0DDEB}" dt="2024-06-06T14:56:13.179" v="6967" actId="12"/>
        <pc:sldMkLst>
          <pc:docMk/>
          <pc:sldMk cId="2025632033" sldId="2147479136"/>
        </pc:sldMkLst>
        <pc:spChg chg="mod">
          <ac:chgData name="Eden Carlton" userId="44851887-9826-4c18-a2e6-471fa77bb3d0" providerId="ADAL" clId="{6650A70B-F2E9-4740-A2E9-F8C47DC0DDEB}" dt="2024-06-06T14:54:40.160" v="6844" actId="20577"/>
          <ac:spMkLst>
            <pc:docMk/>
            <pc:sldMk cId="2025632033" sldId="2147479136"/>
            <ac:spMk id="2" creationId="{A49BA6FA-B0BC-419F-B47F-304D3AAA4A77}"/>
          </ac:spMkLst>
        </pc:spChg>
        <pc:spChg chg="mod">
          <ac:chgData name="Eden Carlton" userId="44851887-9826-4c18-a2e6-471fa77bb3d0" providerId="ADAL" clId="{6650A70B-F2E9-4740-A2E9-F8C47DC0DDEB}" dt="2024-06-06T14:56:13.179" v="6967" actId="12"/>
          <ac:spMkLst>
            <pc:docMk/>
            <pc:sldMk cId="2025632033" sldId="2147479136"/>
            <ac:spMk id="7" creationId="{54C90CB2-F3ED-E912-3D6E-3A5BCE82C7D7}"/>
          </ac:spMkLst>
        </pc:spChg>
      </pc:sldChg>
      <pc:sldChg chg="addSp delSp modSp new mod modClrScheme chgLayout">
        <pc:chgData name="Eden Carlton" userId="44851887-9826-4c18-a2e6-471fa77bb3d0" providerId="ADAL" clId="{6650A70B-F2E9-4740-A2E9-F8C47DC0DDEB}" dt="2024-06-11T12:24:18.172" v="8488" actId="1035"/>
        <pc:sldMkLst>
          <pc:docMk/>
          <pc:sldMk cId="3410020914" sldId="2147479137"/>
        </pc:sldMkLst>
        <pc:spChg chg="del">
          <ac:chgData name="Eden Carlton" userId="44851887-9826-4c18-a2e6-471fa77bb3d0" providerId="ADAL" clId="{6650A70B-F2E9-4740-A2E9-F8C47DC0DDEB}" dt="2024-06-06T10:38:51.679" v="5542" actId="700"/>
          <ac:spMkLst>
            <pc:docMk/>
            <pc:sldMk cId="3410020914" sldId="2147479137"/>
            <ac:spMk id="2" creationId="{B63262B8-B510-4224-D2E3-81CB4F28872C}"/>
          </ac:spMkLst>
        </pc:spChg>
        <pc:spChg chg="del">
          <ac:chgData name="Eden Carlton" userId="44851887-9826-4c18-a2e6-471fa77bb3d0" providerId="ADAL" clId="{6650A70B-F2E9-4740-A2E9-F8C47DC0DDEB}" dt="2024-06-06T10:38:51.679" v="5542" actId="700"/>
          <ac:spMkLst>
            <pc:docMk/>
            <pc:sldMk cId="3410020914" sldId="2147479137"/>
            <ac:spMk id="3" creationId="{A5A4FB44-790E-0424-4A61-5359A4955B6D}"/>
          </ac:spMkLst>
        </pc:spChg>
        <pc:spChg chg="add del mod ord">
          <ac:chgData name="Eden Carlton" userId="44851887-9826-4c18-a2e6-471fa77bb3d0" providerId="ADAL" clId="{6650A70B-F2E9-4740-A2E9-F8C47DC0DDEB}" dt="2024-06-06T10:44:17.751" v="5613" actId="478"/>
          <ac:spMkLst>
            <pc:docMk/>
            <pc:sldMk cId="3410020914" sldId="2147479137"/>
            <ac:spMk id="4" creationId="{43F270D9-B358-B6ED-6F15-01514968F811}"/>
          </ac:spMkLst>
        </pc:spChg>
        <pc:spChg chg="mod ord">
          <ac:chgData name="Eden Carlton" userId="44851887-9826-4c18-a2e6-471fa77bb3d0" providerId="ADAL" clId="{6650A70B-F2E9-4740-A2E9-F8C47DC0DDEB}" dt="2024-06-06T10:38:51.679" v="5542" actId="700"/>
          <ac:spMkLst>
            <pc:docMk/>
            <pc:sldMk cId="3410020914" sldId="2147479137"/>
            <ac:spMk id="5" creationId="{7BDC672E-E054-6C9A-177F-A185691B2A9E}"/>
          </ac:spMkLst>
        </pc:spChg>
        <pc:spChg chg="del">
          <ac:chgData name="Eden Carlton" userId="44851887-9826-4c18-a2e6-471fa77bb3d0" providerId="ADAL" clId="{6650A70B-F2E9-4740-A2E9-F8C47DC0DDEB}" dt="2024-06-06T10:38:51.679" v="5542" actId="700"/>
          <ac:spMkLst>
            <pc:docMk/>
            <pc:sldMk cId="3410020914" sldId="2147479137"/>
            <ac:spMk id="6" creationId="{96BCDDC6-ED89-EF68-7E93-60E9E0212DDF}"/>
          </ac:spMkLst>
        </pc:spChg>
        <pc:spChg chg="del">
          <ac:chgData name="Eden Carlton" userId="44851887-9826-4c18-a2e6-471fa77bb3d0" providerId="ADAL" clId="{6650A70B-F2E9-4740-A2E9-F8C47DC0DDEB}" dt="2024-06-06T10:38:51.679" v="5542" actId="700"/>
          <ac:spMkLst>
            <pc:docMk/>
            <pc:sldMk cId="3410020914" sldId="2147479137"/>
            <ac:spMk id="7" creationId="{C012D9F5-5461-C161-E492-8D8BBD94B44F}"/>
          </ac:spMkLst>
        </pc:spChg>
        <pc:spChg chg="del mod ord">
          <ac:chgData name="Eden Carlton" userId="44851887-9826-4c18-a2e6-471fa77bb3d0" providerId="ADAL" clId="{6650A70B-F2E9-4740-A2E9-F8C47DC0DDEB}" dt="2024-06-06T10:38:51.679" v="5542" actId="700"/>
          <ac:spMkLst>
            <pc:docMk/>
            <pc:sldMk cId="3410020914" sldId="2147479137"/>
            <ac:spMk id="8" creationId="{2D16D2E8-2342-889B-D2E3-A2D33FB5E4E3}"/>
          </ac:spMkLst>
        </pc:spChg>
        <pc:spChg chg="del">
          <ac:chgData name="Eden Carlton" userId="44851887-9826-4c18-a2e6-471fa77bb3d0" providerId="ADAL" clId="{6650A70B-F2E9-4740-A2E9-F8C47DC0DDEB}" dt="2024-06-06T10:38:51.679" v="5542" actId="700"/>
          <ac:spMkLst>
            <pc:docMk/>
            <pc:sldMk cId="3410020914" sldId="2147479137"/>
            <ac:spMk id="9" creationId="{6F1DF8FC-4750-671E-B0A8-AD55F499E0D9}"/>
          </ac:spMkLst>
        </pc:spChg>
        <pc:spChg chg="add mod ord">
          <ac:chgData name="Eden Carlton" userId="44851887-9826-4c18-a2e6-471fa77bb3d0" providerId="ADAL" clId="{6650A70B-F2E9-4740-A2E9-F8C47DC0DDEB}" dt="2024-06-06T10:54:09.688" v="5709" actId="3064"/>
          <ac:spMkLst>
            <pc:docMk/>
            <pc:sldMk cId="3410020914" sldId="2147479137"/>
            <ac:spMk id="10" creationId="{765E570B-D48B-A12F-A4A6-4923DE23FD42}"/>
          </ac:spMkLst>
        </pc:spChg>
        <pc:spChg chg="add mod">
          <ac:chgData name="Eden Carlton" userId="44851887-9826-4c18-a2e6-471fa77bb3d0" providerId="ADAL" clId="{6650A70B-F2E9-4740-A2E9-F8C47DC0DDEB}" dt="2024-06-06T10:56:04.694" v="5735" actId="1076"/>
          <ac:spMkLst>
            <pc:docMk/>
            <pc:sldMk cId="3410020914" sldId="2147479137"/>
            <ac:spMk id="14" creationId="{262770DB-A353-F86A-15E5-B64CFC2C5228}"/>
          </ac:spMkLst>
        </pc:spChg>
        <pc:graphicFrameChg chg="add mod">
          <ac:chgData name="Eden Carlton" userId="44851887-9826-4c18-a2e6-471fa77bb3d0" providerId="ADAL" clId="{6650A70B-F2E9-4740-A2E9-F8C47DC0DDEB}" dt="2024-06-11T12:18:48.250" v="8452"/>
          <ac:graphicFrameMkLst>
            <pc:docMk/>
            <pc:sldMk cId="3410020914" sldId="2147479137"/>
            <ac:graphicFrameMk id="2" creationId="{3B17AF7D-EF37-E0C7-D5F7-D6AEE7249E8A}"/>
          </ac:graphicFrameMkLst>
        </pc:graphicFrameChg>
        <pc:graphicFrameChg chg="add mod modGraphic">
          <ac:chgData name="Eden Carlton" userId="44851887-9826-4c18-a2e6-471fa77bb3d0" providerId="ADAL" clId="{6650A70B-F2E9-4740-A2E9-F8C47DC0DDEB}" dt="2024-06-11T12:24:18.172" v="8488" actId="1035"/>
          <ac:graphicFrameMkLst>
            <pc:docMk/>
            <pc:sldMk cId="3410020914" sldId="2147479137"/>
            <ac:graphicFrameMk id="3" creationId="{A131393B-8720-F038-8611-1DA6053D6BF7}"/>
          </ac:graphicFrameMkLst>
        </pc:graphicFrameChg>
        <pc:graphicFrameChg chg="add mod">
          <ac:chgData name="Eden Carlton" userId="44851887-9826-4c18-a2e6-471fa77bb3d0" providerId="ADAL" clId="{6650A70B-F2E9-4740-A2E9-F8C47DC0DDEB}" dt="2024-06-06T10:38:55.873" v="5543"/>
          <ac:graphicFrameMkLst>
            <pc:docMk/>
            <pc:sldMk cId="3410020914" sldId="2147479137"/>
            <ac:graphicFrameMk id="11" creationId="{C4EDC43B-96EF-0BA6-20C5-CF134A671652}"/>
          </ac:graphicFrameMkLst>
        </pc:graphicFrameChg>
        <pc:graphicFrameChg chg="add mod">
          <ac:chgData name="Eden Carlton" userId="44851887-9826-4c18-a2e6-471fa77bb3d0" providerId="ADAL" clId="{6650A70B-F2E9-4740-A2E9-F8C47DC0DDEB}" dt="2024-06-06T10:39:07.174" v="5546"/>
          <ac:graphicFrameMkLst>
            <pc:docMk/>
            <pc:sldMk cId="3410020914" sldId="2147479137"/>
            <ac:graphicFrameMk id="12" creationId="{676AD908-F6E9-4A12-10BD-0880E025E7D3}"/>
          </ac:graphicFrameMkLst>
        </pc:graphicFrameChg>
        <pc:graphicFrameChg chg="add del mod modGraphic">
          <ac:chgData name="Eden Carlton" userId="44851887-9826-4c18-a2e6-471fa77bb3d0" providerId="ADAL" clId="{6650A70B-F2E9-4740-A2E9-F8C47DC0DDEB}" dt="2024-06-11T12:18:40.820" v="8451" actId="478"/>
          <ac:graphicFrameMkLst>
            <pc:docMk/>
            <pc:sldMk cId="3410020914" sldId="2147479137"/>
            <ac:graphicFrameMk id="13" creationId="{E75D6F93-38CE-82F8-2D0A-F98BDF3D0F81}"/>
          </ac:graphicFrameMkLst>
        </pc:graphicFrameChg>
      </pc:sldChg>
      <pc:sldMasterChg chg="delSldLayout">
        <pc:chgData name="Eden Carlton" userId="44851887-9826-4c18-a2e6-471fa77bb3d0" providerId="ADAL" clId="{6650A70B-F2E9-4740-A2E9-F8C47DC0DDEB}" dt="2024-06-05T00:42:26.187" v="2127" actId="47"/>
        <pc:sldMasterMkLst>
          <pc:docMk/>
          <pc:sldMasterMk cId="1444687469" sldId="2147483726"/>
        </pc:sldMasterMkLst>
        <pc:sldLayoutChg chg="del">
          <pc:chgData name="Eden Carlton" userId="44851887-9826-4c18-a2e6-471fa77bb3d0" providerId="ADAL" clId="{6650A70B-F2E9-4740-A2E9-F8C47DC0DDEB}" dt="2024-06-05T00:42:26.187" v="2127" actId="47"/>
          <pc:sldLayoutMkLst>
            <pc:docMk/>
            <pc:sldMasterMk cId="1444687469" sldId="2147483726"/>
            <pc:sldLayoutMk cId="1371293091" sldId="214748375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C4BE6C-DD3F-4497-B9B3-671BD6B264A7}" type="datetimeFigureOut">
              <a:rPr lang="en-US" smtClean="0"/>
              <a:t>10/16/2024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E4B7A5-67FC-46A3-817C-75BE60EBB122}" type="slidenum">
              <a:rPr lang="en-US" smtClean="0"/>
              <a:t>‹#›</a:t>
            </a:fld>
            <a:endParaRPr lang="en-US"/>
          </a:p>
        </p:txBody>
      </p:sp>
    </p:spTree>
    <p:extLst>
      <p:ext uri="{BB962C8B-B14F-4D97-AF65-F5344CB8AC3E}">
        <p14:creationId xmlns:p14="http://schemas.microsoft.com/office/powerpoint/2010/main" val="3786441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DD220-263D-EAB7-1EC7-E994E1B7CD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8D17F1-27F0-D87C-23C0-FDA8A9BFA5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378F68-A75A-8A6C-04E4-E70E6535B211}"/>
              </a:ext>
            </a:extLst>
          </p:cNvPr>
          <p:cNvSpPr>
            <a:spLocks noGrp="1"/>
          </p:cNvSpPr>
          <p:nvPr>
            <p:ph type="body" idx="1"/>
          </p:nvPr>
        </p:nvSpPr>
        <p:spPr/>
        <p:txBody>
          <a:bodyPr/>
          <a:lstStyle/>
          <a:p>
            <a:endParaRPr lang="en-US" b="1"/>
          </a:p>
        </p:txBody>
      </p:sp>
      <p:sp>
        <p:nvSpPr>
          <p:cNvPr id="4" name="Slide Number Placeholder 3">
            <a:extLst>
              <a:ext uri="{FF2B5EF4-FFF2-40B4-BE49-F238E27FC236}">
                <a16:creationId xmlns:a16="http://schemas.microsoft.com/office/drawing/2014/main" id="{15FB1351-4E58-E3FD-2F49-3292FE67D5D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F15F1-FD36-4F19-8D46-35359CAA58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7880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DD220-263D-EAB7-1EC7-E994E1B7CD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8D17F1-27F0-D87C-23C0-FDA8A9BFA5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378F68-A75A-8A6C-04E4-E70E6535B211}"/>
              </a:ext>
            </a:extLst>
          </p:cNvPr>
          <p:cNvSpPr>
            <a:spLocks noGrp="1"/>
          </p:cNvSpPr>
          <p:nvPr>
            <p:ph type="body" idx="1"/>
          </p:nvPr>
        </p:nvSpPr>
        <p:spPr/>
        <p:txBody>
          <a:bodyPr/>
          <a:lstStyle/>
          <a:p>
            <a:endParaRPr lang="en-US" b="1"/>
          </a:p>
        </p:txBody>
      </p:sp>
      <p:sp>
        <p:nvSpPr>
          <p:cNvPr id="4" name="Slide Number Placeholder 3">
            <a:extLst>
              <a:ext uri="{FF2B5EF4-FFF2-40B4-BE49-F238E27FC236}">
                <a16:creationId xmlns:a16="http://schemas.microsoft.com/office/drawing/2014/main" id="{15FB1351-4E58-E3FD-2F49-3292FE67D5D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F15F1-FD36-4F19-8D46-35359CAA58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9092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DD220-263D-EAB7-1EC7-E994E1B7CD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8D17F1-27F0-D87C-23C0-FDA8A9BFA5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378F68-A75A-8A6C-04E4-E70E6535B211}"/>
              </a:ext>
            </a:extLst>
          </p:cNvPr>
          <p:cNvSpPr>
            <a:spLocks noGrp="1"/>
          </p:cNvSpPr>
          <p:nvPr>
            <p:ph type="body" idx="1"/>
          </p:nvPr>
        </p:nvSpPr>
        <p:spPr/>
        <p:txBody>
          <a:bodyPr/>
          <a:lstStyle/>
          <a:p>
            <a:endParaRPr lang="en-US" b="1"/>
          </a:p>
        </p:txBody>
      </p:sp>
      <p:sp>
        <p:nvSpPr>
          <p:cNvPr id="4" name="Slide Number Placeholder 3">
            <a:extLst>
              <a:ext uri="{FF2B5EF4-FFF2-40B4-BE49-F238E27FC236}">
                <a16:creationId xmlns:a16="http://schemas.microsoft.com/office/drawing/2014/main" id="{15FB1351-4E58-E3FD-2F49-3292FE67D5D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F15F1-FD36-4F19-8D46-35359CAA58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9203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DD220-263D-EAB7-1EC7-E994E1B7CD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8D17F1-27F0-D87C-23C0-FDA8A9BFA5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378F68-A75A-8A6C-04E4-E70E6535B211}"/>
              </a:ext>
            </a:extLst>
          </p:cNvPr>
          <p:cNvSpPr>
            <a:spLocks noGrp="1"/>
          </p:cNvSpPr>
          <p:nvPr>
            <p:ph type="body" idx="1"/>
          </p:nvPr>
        </p:nvSpPr>
        <p:spPr/>
        <p:txBody>
          <a:bodyPr/>
          <a:lstStyle/>
          <a:p>
            <a:endParaRPr lang="en-US" b="1"/>
          </a:p>
        </p:txBody>
      </p:sp>
      <p:sp>
        <p:nvSpPr>
          <p:cNvPr id="4" name="Slide Number Placeholder 3">
            <a:extLst>
              <a:ext uri="{FF2B5EF4-FFF2-40B4-BE49-F238E27FC236}">
                <a16:creationId xmlns:a16="http://schemas.microsoft.com/office/drawing/2014/main" id="{15FB1351-4E58-E3FD-2F49-3292FE67D5D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F15F1-FD36-4F19-8D46-35359CAA58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2146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DD220-263D-EAB7-1EC7-E994E1B7CD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8D17F1-27F0-D87C-23C0-FDA8A9BFA5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378F68-A75A-8A6C-04E4-E70E6535B211}"/>
              </a:ext>
            </a:extLst>
          </p:cNvPr>
          <p:cNvSpPr>
            <a:spLocks noGrp="1"/>
          </p:cNvSpPr>
          <p:nvPr>
            <p:ph type="body" idx="1"/>
          </p:nvPr>
        </p:nvSpPr>
        <p:spPr/>
        <p:txBody>
          <a:bodyPr/>
          <a:lstStyle/>
          <a:p>
            <a:endParaRPr lang="en-US" b="1"/>
          </a:p>
        </p:txBody>
      </p:sp>
      <p:sp>
        <p:nvSpPr>
          <p:cNvPr id="4" name="Slide Number Placeholder 3">
            <a:extLst>
              <a:ext uri="{FF2B5EF4-FFF2-40B4-BE49-F238E27FC236}">
                <a16:creationId xmlns:a16="http://schemas.microsoft.com/office/drawing/2014/main" id="{15FB1351-4E58-E3FD-2F49-3292FE67D5D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F15F1-FD36-4F19-8D46-35359CAA58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4875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8fcac892a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8fcac892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8fcac892a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8fcac892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7673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8fcac892a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8fcac892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2238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8fcac892a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8fcac892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33703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1.png"/><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xml"/><Relationship Id="rId6" Type="http://schemas.openxmlformats.org/officeDocument/2006/relationships/image" Target="../media/image7.svg"/><Relationship Id="rId5" Type="http://schemas.openxmlformats.org/officeDocument/2006/relationships/image" Target="../media/image1.png"/><Relationship Id="rId4" Type="http://schemas.openxmlformats.org/officeDocument/2006/relationships/image" Target="../media/image9.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svg"/><Relationship Id="rId2" Type="http://schemas.openxmlformats.org/officeDocument/2006/relationships/slideMaster" Target="../slideMasters/slideMaster2.xml"/><Relationship Id="rId1" Type="http://schemas.openxmlformats.org/officeDocument/2006/relationships/tags" Target="../tags/tag8.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9.xml"/><Relationship Id="rId6" Type="http://schemas.openxmlformats.org/officeDocument/2006/relationships/image" Target="../media/image7.svg"/><Relationship Id="rId5" Type="http://schemas.openxmlformats.org/officeDocument/2006/relationships/image" Target="../media/image1.png"/><Relationship Id="rId4" Type="http://schemas.openxmlformats.org/officeDocument/2006/relationships/image" Target="../media/image9.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10.xml"/><Relationship Id="rId6" Type="http://schemas.openxmlformats.org/officeDocument/2006/relationships/image" Target="../media/image7.svg"/><Relationship Id="rId5" Type="http://schemas.openxmlformats.org/officeDocument/2006/relationships/image" Target="../media/image1.png"/><Relationship Id="rId4" Type="http://schemas.openxmlformats.org/officeDocument/2006/relationships/image" Target="../media/image9.svg"/></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2.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3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1.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7.svg"/><Relationship Id="rId5" Type="http://schemas.openxmlformats.org/officeDocument/2006/relationships/image" Target="../media/image1.png"/><Relationship Id="rId4" Type="http://schemas.openxmlformats.org/officeDocument/2006/relationships/image" Target="../media/image6.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7.svg"/><Relationship Id="rId4"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3.xml"/><Relationship Id="rId1" Type="http://schemas.openxmlformats.org/officeDocument/2006/relationships/tags" Target="../tags/tag34.xml"/><Relationship Id="rId6" Type="http://schemas.openxmlformats.org/officeDocument/2006/relationships/image" Target="../media/image7.svg"/><Relationship Id="rId5" Type="http://schemas.openxmlformats.org/officeDocument/2006/relationships/image" Target="../media/image1.png"/><Relationship Id="rId4" Type="http://schemas.openxmlformats.org/officeDocument/2006/relationships/image" Target="../media/image9.svg"/></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8.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9.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1.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3D179B60-1587-941E-A723-1C3CC5C0E0E2}"/>
              </a:ext>
            </a:extLst>
          </p:cNvPr>
          <p:cNvSpPr/>
          <p:nvPr userDrawn="1"/>
        </p:nvSpPr>
        <p:spPr>
          <a:xfrm>
            <a:off x="0" y="4842854"/>
            <a:ext cx="426190" cy="902918"/>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Title 1"/>
          <p:cNvSpPr>
            <a:spLocks noGrp="1"/>
          </p:cNvSpPr>
          <p:nvPr>
            <p:ph type="ctrTitle" hasCustomPrompt="1"/>
          </p:nvPr>
        </p:nvSpPr>
        <p:spPr>
          <a:xfrm>
            <a:off x="520700" y="5010784"/>
            <a:ext cx="11150600" cy="548009"/>
          </a:xfrm>
          <a:prstGeom prst="rect">
            <a:avLst/>
          </a:prstGeom>
        </p:spPr>
        <p:txBody>
          <a:bodyPr anchor="b" anchorCtr="0">
            <a:normAutofit/>
          </a:bodyPr>
          <a:lstStyle>
            <a:lvl1pPr>
              <a:lnSpc>
                <a:spcPct val="100000"/>
              </a:lnSpc>
              <a:defRPr sz="3600">
                <a:solidFill>
                  <a:schemeClr val="bg1"/>
                </a:solidFill>
              </a:defRPr>
            </a:lvl1pPr>
          </a:lstStyle>
          <a:p>
            <a:r>
              <a:rPr lang="en-GB"/>
              <a:t>Click to enter presentation title</a:t>
            </a:r>
          </a:p>
        </p:txBody>
      </p:sp>
      <p:sp>
        <p:nvSpPr>
          <p:cNvPr id="20" name="Subtitle 2"/>
          <p:cNvSpPr>
            <a:spLocks noGrp="1"/>
          </p:cNvSpPr>
          <p:nvPr>
            <p:ph type="subTitle" idx="1" hasCustomPrompt="1"/>
          </p:nvPr>
        </p:nvSpPr>
        <p:spPr>
          <a:xfrm>
            <a:off x="520700" y="5558794"/>
            <a:ext cx="11150600" cy="475200"/>
          </a:xfrm>
          <a:prstGeom prst="rect">
            <a:avLst/>
          </a:prstGeom>
        </p:spPr>
        <p:txBody>
          <a:bodyPr wrap="square" lIns="0" tIns="0" rIns="0" bIns="0" anchor="t" anchorCtr="0">
            <a:normAutofit/>
          </a:bodyPr>
          <a:lstStyle>
            <a:lvl1pPr marL="0" indent="0" algn="l">
              <a:spcBef>
                <a:spcPts val="0"/>
              </a:spcBef>
              <a:spcAft>
                <a:spcPts val="0"/>
              </a:spcAft>
              <a:buNone/>
              <a:defRPr sz="2400" i="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subtitle / presenter name</a:t>
            </a:r>
          </a:p>
        </p:txBody>
      </p:sp>
      <p:sp>
        <p:nvSpPr>
          <p:cNvPr id="5" name="Rectangle 4">
            <a:extLst>
              <a:ext uri="{FF2B5EF4-FFF2-40B4-BE49-F238E27FC236}">
                <a16:creationId xmlns:a16="http://schemas.microsoft.com/office/drawing/2014/main" id="{B081E81C-A3CE-333A-79BA-25D8F93FB564}"/>
              </a:ext>
            </a:extLst>
          </p:cNvPr>
          <p:cNvSpPr/>
          <p:nvPr userDrawn="1"/>
        </p:nvSpPr>
        <p:spPr bwMode="auto">
          <a:xfrm>
            <a:off x="11039475" y="164305"/>
            <a:ext cx="862012" cy="31750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r" eaLnBrk="0" fontAlgn="auto" hangingPunct="0">
              <a:spcBef>
                <a:spcPts val="0"/>
              </a:spcBef>
              <a:spcAft>
                <a:spcPts val="0"/>
              </a:spcAft>
              <a:buClr>
                <a:schemeClr val="bg1"/>
              </a:buClr>
              <a:buFont typeface="Arial" pitchFamily="34" charset="0"/>
              <a:buNone/>
            </a:pPr>
            <a:r>
              <a:rPr lang="en-GB" sz="1000" b="1" kern="0">
                <a:solidFill>
                  <a:srgbClr val="FFFFFF"/>
                </a:solidFill>
                <a:latin typeface="+mn-lt"/>
              </a:rPr>
              <a:t>gsk.com</a:t>
            </a:r>
          </a:p>
        </p:txBody>
      </p:sp>
      <p:pic>
        <p:nvPicPr>
          <p:cNvPr id="7" name="Graphic 6">
            <a:extLst>
              <a:ext uri="{FF2B5EF4-FFF2-40B4-BE49-F238E27FC236}">
                <a16:creationId xmlns:a16="http://schemas.microsoft.com/office/drawing/2014/main" id="{8E1FA932-514A-C951-F952-F8A43667EAE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94470" y="243283"/>
            <a:ext cx="159543" cy="159543"/>
          </a:xfrm>
          <a:prstGeom prst="rect">
            <a:avLst/>
          </a:prstGeom>
        </p:spPr>
      </p:pic>
      <p:sp>
        <p:nvSpPr>
          <p:cNvPr id="9" name="Text Placeholder 8">
            <a:extLst>
              <a:ext uri="{FF2B5EF4-FFF2-40B4-BE49-F238E27FC236}">
                <a16:creationId xmlns:a16="http://schemas.microsoft.com/office/drawing/2014/main" id="{C04D693C-2F89-1D26-FDEF-3BF8AB9EE532}"/>
              </a:ext>
            </a:extLst>
          </p:cNvPr>
          <p:cNvSpPr>
            <a:spLocks noGrp="1"/>
          </p:cNvSpPr>
          <p:nvPr>
            <p:ph type="body" sz="quarter" idx="11" hasCustomPrompt="1"/>
          </p:nvPr>
        </p:nvSpPr>
        <p:spPr>
          <a:xfrm>
            <a:off x="501650" y="230188"/>
            <a:ext cx="1817688" cy="163512"/>
          </a:xfrm>
        </p:spPr>
        <p:txBody>
          <a:bodyPr lIns="0" tIns="72000" rIns="0" bIns="72000" anchor="ctr">
            <a:noAutofit/>
          </a:bodyPr>
          <a:lstStyle>
            <a:lvl1pPr marL="0" indent="0">
              <a:buNone/>
              <a:defRPr sz="1000" b="1">
                <a:solidFill>
                  <a:schemeClr val="bg1"/>
                </a:solidFill>
              </a:defRPr>
            </a:lvl1pPr>
            <a:lvl2pPr marL="357542" indent="0">
              <a:buNone/>
              <a:defRPr>
                <a:solidFill>
                  <a:schemeClr val="bg1"/>
                </a:solidFill>
              </a:defRPr>
            </a:lvl2pPr>
            <a:lvl3pPr marL="719982" indent="0">
              <a:buNone/>
              <a:defRPr>
                <a:solidFill>
                  <a:schemeClr val="bg1"/>
                </a:solidFill>
              </a:defRPr>
            </a:lvl3pPr>
            <a:lvl4pPr marL="1081424" indent="0">
              <a:buNone/>
              <a:defRPr>
                <a:solidFill>
                  <a:schemeClr val="bg1"/>
                </a:solidFill>
              </a:defRPr>
            </a:lvl4pPr>
            <a:lvl5pPr marL="1439964" indent="0">
              <a:buNone/>
              <a:defRPr>
                <a:solidFill>
                  <a:schemeClr val="bg1"/>
                </a:solidFill>
              </a:defRPr>
            </a:lvl5pPr>
          </a:lstStyle>
          <a:p>
            <a:pPr lvl="0"/>
            <a:r>
              <a:rPr lang="en-US"/>
              <a:t>Click to insert date</a:t>
            </a:r>
          </a:p>
        </p:txBody>
      </p:sp>
      <p:pic>
        <p:nvPicPr>
          <p:cNvPr id="11" name="Graphic 10">
            <a:extLst>
              <a:ext uri="{FF2B5EF4-FFF2-40B4-BE49-F238E27FC236}">
                <a16:creationId xmlns:a16="http://schemas.microsoft.com/office/drawing/2014/main" id="{6CD1A09A-E74F-DDD9-A7A4-4FD32035ACFA}"/>
              </a:ext>
            </a:extLst>
          </p:cNvPr>
          <p:cNvPicPr>
            <a:picLocks noChangeAspect="1"/>
          </p:cNvPicPr>
          <p:nvPr userDrawn="1"/>
        </p:nvPicPr>
        <p:blipFill>
          <a:blip r:embed="rId5" cstate="print">
            <a:lum bright="100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44399" y="2100263"/>
            <a:ext cx="5303202" cy="1598612"/>
          </a:xfrm>
          <a:prstGeom prst="rect">
            <a:avLst/>
          </a:prstGeom>
        </p:spPr>
      </p:pic>
    </p:spTree>
    <p:extLst>
      <p:ext uri="{BB962C8B-B14F-4D97-AF65-F5344CB8AC3E}">
        <p14:creationId xmlns:p14="http://schemas.microsoft.com/office/powerpoint/2010/main" val="355216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44152BBA-B0F3-390F-177B-A659A0DA6DDB}"/>
              </a:ext>
            </a:extLst>
          </p:cNvPr>
          <p:cNvSpPr>
            <a:spLocks noGrp="1"/>
          </p:cNvSpPr>
          <p:nvPr>
            <p:ph type="body" sz="quarter" idx="25" hasCustomPrompt="1"/>
          </p:nvPr>
        </p:nvSpPr>
        <p:spPr>
          <a:xfrm>
            <a:off x="365125" y="1303338"/>
            <a:ext cx="3652838" cy="4477804"/>
          </a:xfrm>
          <a:prstGeom prst="roundRect">
            <a:avLst>
              <a:gd name="adj" fmla="val 4585"/>
            </a:avLst>
          </a:prstGeom>
          <a:solidFill>
            <a:srgbClr val="0078D4"/>
          </a:solidFill>
          <a:ln>
            <a:noFill/>
          </a:ln>
        </p:spPr>
        <p:txBody>
          <a:bodyPr wrap="square">
            <a:noAutofit/>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TEXT content ONLY. </a:t>
            </a:r>
            <a:br>
              <a:rPr lang="en-US"/>
            </a:br>
            <a:r>
              <a:rPr lang="en-US"/>
              <a:t>If text content appears outside of the grey placeholder please reduce the size of the font. </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5"/>
          <p:cNvSpPr>
            <a:spLocks noGrp="1"/>
          </p:cNvSpPr>
          <p:nvPr>
            <p:ph type="body" sz="quarter" idx="20" hasCustomPrompt="1"/>
          </p:nvPr>
        </p:nvSpPr>
        <p:spPr>
          <a:xfrm>
            <a:off x="365125" y="5791943"/>
            <a:ext cx="3652837"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6" name="Date Placeholder 5">
            <a:extLst>
              <a:ext uri="{FF2B5EF4-FFF2-40B4-BE49-F238E27FC236}">
                <a16:creationId xmlns:a16="http://schemas.microsoft.com/office/drawing/2014/main" id="{101A55F3-CAC9-450A-8B8C-0D0326082407}"/>
              </a:ext>
            </a:extLst>
          </p:cNvPr>
          <p:cNvSpPr>
            <a:spLocks noGrp="1"/>
          </p:cNvSpPr>
          <p:nvPr>
            <p:ph type="dt" sz="half" idx="21"/>
          </p:nvPr>
        </p:nvSpPr>
        <p:spPr/>
        <p:txBody>
          <a:bodyPr/>
          <a:lstStyle/>
          <a:p>
            <a:fld id="{39AF67FF-E09E-42E7-8CF4-0C88178FECBB}" type="datetime4">
              <a:rPr lang="en-GB" smtClean="0"/>
              <a:t>16 October 2024</a:t>
            </a:fld>
            <a:endParaRPr lang="en-GB"/>
          </a:p>
        </p:txBody>
      </p:sp>
      <p:sp>
        <p:nvSpPr>
          <p:cNvPr id="7" name="Footer Placeholder 6">
            <a:extLst>
              <a:ext uri="{FF2B5EF4-FFF2-40B4-BE49-F238E27FC236}">
                <a16:creationId xmlns:a16="http://schemas.microsoft.com/office/drawing/2014/main" id="{FA6F4AF4-B7CB-44A2-A774-A5EE13FDE7C2}"/>
              </a:ext>
            </a:extLst>
          </p:cNvPr>
          <p:cNvSpPr>
            <a:spLocks noGrp="1"/>
          </p:cNvSpPr>
          <p:nvPr>
            <p:ph type="ftr" sz="quarter" idx="22"/>
          </p:nvPr>
        </p:nvSpPr>
        <p:spPr>
          <a:xfrm>
            <a:off x="2319338" y="6343650"/>
            <a:ext cx="5600700" cy="269875"/>
          </a:xfrm>
          <a:prstGeom prst="rect">
            <a:avLst/>
          </a:prstGeom>
        </p:spPr>
        <p:txBody>
          <a:bodyPr/>
          <a:lstStyle/>
          <a:p>
            <a:endParaRPr lang="en-GB"/>
          </a:p>
        </p:txBody>
      </p:sp>
      <p:sp>
        <p:nvSpPr>
          <p:cNvPr id="8" name="Slide Number Placeholder 7">
            <a:extLst>
              <a:ext uri="{FF2B5EF4-FFF2-40B4-BE49-F238E27FC236}">
                <a16:creationId xmlns:a16="http://schemas.microsoft.com/office/drawing/2014/main" id="{1A690446-B95A-4BA4-8B97-68649C262B11}"/>
              </a:ext>
            </a:extLst>
          </p:cNvPr>
          <p:cNvSpPr>
            <a:spLocks noGrp="1"/>
          </p:cNvSpPr>
          <p:nvPr>
            <p:ph type="sldNum" sz="quarter" idx="23"/>
          </p:nvPr>
        </p:nvSpPr>
        <p:spPr/>
        <p:txBody>
          <a:bodyPr/>
          <a:lstStyle/>
          <a:p>
            <a:fld id="{9F9F533D-B52E-4A2F-BF72-0ADD2D94BD75}" type="slidenum">
              <a:rPr lang="en-GB" smtClean="0"/>
              <a:pPr/>
              <a:t>‹#›</a:t>
            </a:fld>
            <a:endParaRPr lang="en-GB"/>
          </a:p>
        </p:txBody>
      </p:sp>
      <p:sp>
        <p:nvSpPr>
          <p:cNvPr id="19" name="Text Placeholder 5"/>
          <p:cNvSpPr>
            <a:spLocks noGrp="1"/>
          </p:cNvSpPr>
          <p:nvPr>
            <p:ph type="body" sz="quarter" idx="19" hasCustomPrompt="1"/>
          </p:nvPr>
        </p:nvSpPr>
        <p:spPr>
          <a:xfrm>
            <a:off x="4270374" y="5791943"/>
            <a:ext cx="7554913" cy="299295"/>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3" name="Text Placeholder 2">
            <a:extLst>
              <a:ext uri="{FF2B5EF4-FFF2-40B4-BE49-F238E27FC236}">
                <a16:creationId xmlns:a16="http://schemas.microsoft.com/office/drawing/2014/main" id="{3B643D66-CBAC-8A3C-D941-445E2D7EFCEE}"/>
              </a:ext>
            </a:extLst>
          </p:cNvPr>
          <p:cNvSpPr>
            <a:spLocks noGrp="1"/>
          </p:cNvSpPr>
          <p:nvPr>
            <p:ph type="body" sz="quarter" idx="24" hasCustomPrompt="1"/>
          </p:nvPr>
        </p:nvSpPr>
        <p:spPr>
          <a:xfrm>
            <a:off x="4270374" y="1303338"/>
            <a:ext cx="7554913" cy="4478337"/>
          </a:xfrm>
        </p:spPr>
        <p:txBody>
          <a:bodyPr lIns="252000" tIns="234000" rIns="0" bIns="180000">
            <a:noAutofit/>
          </a:bodyPr>
          <a:lstStyle>
            <a:lvl1pPr>
              <a:defRPr/>
            </a:lvl1pPr>
          </a:lstStyle>
          <a:p>
            <a:pPr lvl="0"/>
            <a:r>
              <a:rPr lang="en-US"/>
              <a:t>Click to enter TEXT content ONLY.</a:t>
            </a:r>
            <a:br>
              <a:rPr lang="en-US"/>
            </a:br>
            <a:r>
              <a:rPr lang="en-US"/>
              <a:t>If text content appears too large please reduce the size of the font. </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
            <a:extLst>
              <a:ext uri="{FF2B5EF4-FFF2-40B4-BE49-F238E27FC236}">
                <a16:creationId xmlns:a16="http://schemas.microsoft.com/office/drawing/2014/main" id="{8C40724D-5874-C573-BE68-E74D3056C42C}"/>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6DDC75F0-FC33-50C5-4836-14CADF87FA85}"/>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7ED293B4-51DD-6A15-3268-DC88E0FC951D}"/>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4" name="Freeform: Shape 13">
            <a:extLst>
              <a:ext uri="{FF2B5EF4-FFF2-40B4-BE49-F238E27FC236}">
                <a16:creationId xmlns:a16="http://schemas.microsoft.com/office/drawing/2014/main" id="{17107491-B576-4FBA-DF55-410D54CA7B16}"/>
              </a:ext>
            </a:extLst>
          </p:cNvPr>
          <p:cNvSpPr/>
          <p:nvPr userDrawn="1"/>
        </p:nvSpPr>
        <p:spPr>
          <a:xfrm>
            <a:off x="4017963" y="1820564"/>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1528731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1A35D6C9-1CA0-9878-3F7C-4F790C689C5F}"/>
              </a:ext>
            </a:extLst>
          </p:cNvPr>
          <p:cNvSpPr>
            <a:spLocks noGrp="1"/>
          </p:cNvSpPr>
          <p:nvPr>
            <p:ph type="body" sz="quarter" idx="36" hasCustomPrompt="1"/>
          </p:nvPr>
        </p:nvSpPr>
        <p:spPr>
          <a:xfrm>
            <a:off x="6223000" y="1303338"/>
            <a:ext cx="5602288" cy="4488605"/>
          </a:xfrm>
          <a:prstGeom prst="roundRect">
            <a:avLst>
              <a:gd name="adj" fmla="val 4253"/>
            </a:avLst>
          </a:prstGeom>
          <a:solidFill>
            <a:schemeClr val="bg1">
              <a:lumMod val="95000"/>
            </a:schemeClr>
          </a:solidFill>
          <a:ln>
            <a:noFill/>
          </a:ln>
        </p:spPr>
        <p:txBody>
          <a:bodyPr wrap="square" tIns="1080000">
            <a:noAutofit/>
          </a:bodyPr>
          <a:lstStyle>
            <a:lvl1pPr>
              <a:defRPr/>
            </a:lvl1pPr>
          </a:lstStyle>
          <a:p>
            <a:pPr lvl="0"/>
            <a:r>
              <a:rPr lang="en-US"/>
              <a:t>Click to enter TEXT content ONLY.</a:t>
            </a:r>
            <a:br>
              <a:rPr lang="en-US"/>
            </a:br>
            <a:r>
              <a:rPr lang="en-US"/>
              <a:t>If text appears outside of grey placeholder please reduce the size of the font.</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21">
            <a:extLst>
              <a:ext uri="{FF2B5EF4-FFF2-40B4-BE49-F238E27FC236}">
                <a16:creationId xmlns:a16="http://schemas.microsoft.com/office/drawing/2014/main" id="{3637B329-27DE-51CE-F4B6-EB1199B2177F}"/>
              </a:ext>
            </a:extLst>
          </p:cNvPr>
          <p:cNvSpPr>
            <a:spLocks noGrp="1"/>
          </p:cNvSpPr>
          <p:nvPr>
            <p:ph type="body" sz="quarter" idx="35" hasCustomPrompt="1"/>
          </p:nvPr>
        </p:nvSpPr>
        <p:spPr>
          <a:xfrm>
            <a:off x="365125" y="1303338"/>
            <a:ext cx="5601600" cy="4488605"/>
          </a:xfrm>
          <a:prstGeom prst="roundRect">
            <a:avLst>
              <a:gd name="adj" fmla="val 3915"/>
            </a:avLst>
          </a:prstGeom>
          <a:solidFill>
            <a:schemeClr val="bg1">
              <a:lumMod val="95000"/>
            </a:schemeClr>
          </a:solidFill>
          <a:ln>
            <a:noFill/>
          </a:ln>
        </p:spPr>
        <p:txBody>
          <a:bodyPr wrap="square" tIns="1080000">
            <a:noAutofit/>
          </a:bodyPr>
          <a:lstStyle>
            <a:lvl1pPr>
              <a:defRPr/>
            </a:lvl1pPr>
          </a:lstStyle>
          <a:p>
            <a:pPr lvl="0"/>
            <a:r>
              <a:rPr lang="en-US"/>
              <a:t>Click to enter TEXT content ONLY.</a:t>
            </a:r>
            <a:br>
              <a:rPr lang="en-US"/>
            </a:br>
            <a:r>
              <a:rPr lang="en-US"/>
              <a:t>If text appears outside of grey placeholder please reduce the size of the font.</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5"/>
          <p:cNvSpPr>
            <a:spLocks noGrp="1"/>
          </p:cNvSpPr>
          <p:nvPr>
            <p:ph type="body" sz="quarter" idx="31" hasCustomPrompt="1"/>
          </p:nvPr>
        </p:nvSpPr>
        <p:spPr>
          <a:xfrm>
            <a:off x="365125" y="5791943"/>
            <a:ext cx="5607050" cy="299295"/>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24" name="Text Placeholder 5"/>
          <p:cNvSpPr>
            <a:spLocks noGrp="1"/>
          </p:cNvSpPr>
          <p:nvPr>
            <p:ph type="body" sz="quarter" idx="20" hasCustomPrompt="1"/>
          </p:nvPr>
        </p:nvSpPr>
        <p:spPr>
          <a:xfrm>
            <a:off x="6216325" y="5792438"/>
            <a:ext cx="5608963"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4" name="Date Placeholder 3">
            <a:extLst>
              <a:ext uri="{FF2B5EF4-FFF2-40B4-BE49-F238E27FC236}">
                <a16:creationId xmlns:a16="http://schemas.microsoft.com/office/drawing/2014/main" id="{888E3DBB-00A9-4F08-A07C-9ED9733E007D}"/>
              </a:ext>
            </a:extLst>
          </p:cNvPr>
          <p:cNvSpPr>
            <a:spLocks noGrp="1"/>
          </p:cNvSpPr>
          <p:nvPr>
            <p:ph type="dt" sz="half" idx="32"/>
          </p:nvPr>
        </p:nvSpPr>
        <p:spPr/>
        <p:txBody>
          <a:bodyPr/>
          <a:lstStyle/>
          <a:p>
            <a:fld id="{D2390426-9D2D-4F00-A428-511448A9836C}" type="datetime4">
              <a:rPr lang="en-GB" smtClean="0"/>
              <a:t>16 October 2024</a:t>
            </a:fld>
            <a:endParaRPr lang="en-GB"/>
          </a:p>
        </p:txBody>
      </p:sp>
      <p:sp>
        <p:nvSpPr>
          <p:cNvPr id="5" name="Footer Placeholder 4">
            <a:extLst>
              <a:ext uri="{FF2B5EF4-FFF2-40B4-BE49-F238E27FC236}">
                <a16:creationId xmlns:a16="http://schemas.microsoft.com/office/drawing/2014/main" id="{6EE37A7E-4BE8-4B01-BC5B-6FE33BA2DB0A}"/>
              </a:ext>
            </a:extLst>
          </p:cNvPr>
          <p:cNvSpPr>
            <a:spLocks noGrp="1"/>
          </p:cNvSpPr>
          <p:nvPr>
            <p:ph type="ftr" sz="quarter" idx="33"/>
          </p:nvPr>
        </p:nvSpPr>
        <p:spPr>
          <a:xfrm>
            <a:off x="2319338" y="6343650"/>
            <a:ext cx="5600700" cy="26987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2D87596A-DFCB-4141-B4D9-E82973630099}"/>
              </a:ext>
            </a:extLst>
          </p:cNvPr>
          <p:cNvSpPr>
            <a:spLocks noGrp="1"/>
          </p:cNvSpPr>
          <p:nvPr>
            <p:ph type="sldNum" sz="quarter" idx="34"/>
          </p:nvPr>
        </p:nvSpPr>
        <p:spPr/>
        <p:txBody>
          <a:bodyPr/>
          <a:lstStyle/>
          <a:p>
            <a:fld id="{9F9F533D-B52E-4A2F-BF72-0ADD2D94BD75}" type="slidenum">
              <a:rPr lang="en-GB" smtClean="0"/>
              <a:pPr/>
              <a:t>‹#›</a:t>
            </a:fld>
            <a:endParaRPr lang="en-GB"/>
          </a:p>
        </p:txBody>
      </p:sp>
      <p:sp>
        <p:nvSpPr>
          <p:cNvPr id="29" name="Text Placeholder 2">
            <a:extLst>
              <a:ext uri="{FF2B5EF4-FFF2-40B4-BE49-F238E27FC236}">
                <a16:creationId xmlns:a16="http://schemas.microsoft.com/office/drawing/2014/main" id="{ED8B1503-3382-4C3A-A672-A88D048E0DA0}"/>
              </a:ext>
            </a:extLst>
          </p:cNvPr>
          <p:cNvSpPr>
            <a:spLocks noGrp="1"/>
          </p:cNvSpPr>
          <p:nvPr>
            <p:ph type="body" idx="19" hasCustomPrompt="1"/>
          </p:nvPr>
        </p:nvSpPr>
        <p:spPr>
          <a:xfrm>
            <a:off x="532525" y="1454538"/>
            <a:ext cx="5266800" cy="781200"/>
          </a:xfrm>
          <a:prstGeom prst="rect">
            <a:avLst/>
          </a:prstGeom>
        </p:spPr>
        <p:txBody>
          <a:bodyPr wrap="square" lIns="0" tIns="72000" rIns="0" bIns="72000" anchor="t" anchorCtr="0">
            <a:noAutofit/>
          </a:bodyPr>
          <a:lstStyle>
            <a:lvl1pPr marL="0" indent="0">
              <a:spcBef>
                <a:spcPts val="0"/>
              </a:spcBef>
              <a:spcAft>
                <a:spcPts val="0"/>
              </a:spcAft>
              <a:buNone/>
              <a:defRPr sz="2400" b="1">
                <a:solidFill>
                  <a:srgbClr val="0078D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enter</a:t>
            </a:r>
            <a:br>
              <a:rPr lang="en-GB"/>
            </a:br>
            <a:r>
              <a:rPr lang="en-GB"/>
              <a:t>subheading text</a:t>
            </a:r>
          </a:p>
        </p:txBody>
      </p:sp>
      <p:sp>
        <p:nvSpPr>
          <p:cNvPr id="30" name="Text Placeholder 2">
            <a:extLst>
              <a:ext uri="{FF2B5EF4-FFF2-40B4-BE49-F238E27FC236}">
                <a16:creationId xmlns:a16="http://schemas.microsoft.com/office/drawing/2014/main" id="{7CC1C57B-5831-4901-8605-655DBB075B25}"/>
              </a:ext>
            </a:extLst>
          </p:cNvPr>
          <p:cNvSpPr>
            <a:spLocks noGrp="1"/>
          </p:cNvSpPr>
          <p:nvPr>
            <p:ph type="body" idx="21" hasCustomPrompt="1"/>
          </p:nvPr>
        </p:nvSpPr>
        <p:spPr>
          <a:xfrm>
            <a:off x="6391644" y="1454538"/>
            <a:ext cx="5265000" cy="781200"/>
          </a:xfrm>
          <a:prstGeom prst="rect">
            <a:avLst/>
          </a:prstGeom>
        </p:spPr>
        <p:txBody>
          <a:bodyPr wrap="square" lIns="0" tIns="72000" rIns="0" bIns="72000" anchor="t" anchorCtr="0">
            <a:noAutofit/>
          </a:bodyPr>
          <a:lstStyle>
            <a:lvl1pPr marL="0" indent="0">
              <a:spcBef>
                <a:spcPts val="0"/>
              </a:spcBef>
              <a:spcAft>
                <a:spcPts val="0"/>
              </a:spcAft>
              <a:buNone/>
              <a:defRPr sz="2400" b="1">
                <a:solidFill>
                  <a:srgbClr val="0078D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enter</a:t>
            </a:r>
            <a:br>
              <a:rPr lang="en-GB"/>
            </a:br>
            <a:r>
              <a:rPr lang="en-GB"/>
              <a:t>subheading text</a:t>
            </a:r>
          </a:p>
        </p:txBody>
      </p:sp>
      <p:sp>
        <p:nvSpPr>
          <p:cNvPr id="15" name="Title 1">
            <a:extLst>
              <a:ext uri="{FF2B5EF4-FFF2-40B4-BE49-F238E27FC236}">
                <a16:creationId xmlns:a16="http://schemas.microsoft.com/office/drawing/2014/main" id="{2B8AF01B-B7EE-69F0-3113-1E07C2D58722}"/>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6" name="Subtitle 2">
            <a:extLst>
              <a:ext uri="{FF2B5EF4-FFF2-40B4-BE49-F238E27FC236}">
                <a16:creationId xmlns:a16="http://schemas.microsoft.com/office/drawing/2014/main" id="{A10D87C1-85C7-40B7-3EF5-0997E04A30BF}"/>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7" name="Freeform: Shape 16">
            <a:extLst>
              <a:ext uri="{FF2B5EF4-FFF2-40B4-BE49-F238E27FC236}">
                <a16:creationId xmlns:a16="http://schemas.microsoft.com/office/drawing/2014/main" id="{00DBE383-AB10-CC3B-D342-10443E02C937}"/>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194192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Title and Subtitle (16x9)">
    <p:spTree>
      <p:nvGrpSpPr>
        <p:cNvPr id="1" name=""/>
        <p:cNvGrpSpPr/>
        <p:nvPr/>
      </p:nvGrpSpPr>
      <p:grpSpPr>
        <a:xfrm>
          <a:off x="0" y="0"/>
          <a:ext cx="0" cy="0"/>
          <a:chOff x="0" y="0"/>
          <a:chExt cx="0" cy="0"/>
        </a:xfrm>
      </p:grpSpPr>
      <p:sp>
        <p:nvSpPr>
          <p:cNvPr id="6" name="Media Placeholder 5"/>
          <p:cNvSpPr>
            <a:spLocks noGrp="1" noChangeAspect="1"/>
          </p:cNvSpPr>
          <p:nvPr>
            <p:ph type="media" sz="quarter" idx="12" hasCustomPrompt="1"/>
          </p:nvPr>
        </p:nvSpPr>
        <p:spPr>
          <a:xfrm>
            <a:off x="2106790" y="1303338"/>
            <a:ext cx="7978421" cy="4487862"/>
          </a:xfrm>
          <a:prstGeom prst="roundRect">
            <a:avLst>
              <a:gd name="adj" fmla="val 3818"/>
            </a:avLst>
          </a:prstGeom>
          <a:solidFill>
            <a:schemeClr val="bg1">
              <a:lumMod val="95000"/>
            </a:schemeClr>
          </a:solidFill>
          <a:ln>
            <a:noFill/>
          </a:ln>
        </p:spPr>
        <p:txBody>
          <a:bodyPr lIns="108000" tIns="1008000">
            <a:normAutofit/>
          </a:bodyPr>
          <a:lstStyle>
            <a:lvl1pPr marL="0" indent="0" algn="ctr">
              <a:buNone/>
              <a:defRPr sz="2200" baseline="0">
                <a:solidFill>
                  <a:schemeClr val="tx1"/>
                </a:solidFill>
              </a:defRPr>
            </a:lvl1pPr>
          </a:lstStyle>
          <a:p>
            <a:r>
              <a:rPr lang="en-GB"/>
              <a:t>[Click on the film icon to insert video]</a:t>
            </a:r>
          </a:p>
        </p:txBody>
      </p:sp>
      <p:sp>
        <p:nvSpPr>
          <p:cNvPr id="3" name="Date Placeholder 2">
            <a:extLst>
              <a:ext uri="{FF2B5EF4-FFF2-40B4-BE49-F238E27FC236}">
                <a16:creationId xmlns:a16="http://schemas.microsoft.com/office/drawing/2014/main" id="{EFF92204-289D-4897-A24D-92B4E89E417A}"/>
              </a:ext>
            </a:extLst>
          </p:cNvPr>
          <p:cNvSpPr>
            <a:spLocks noGrp="1"/>
          </p:cNvSpPr>
          <p:nvPr>
            <p:ph type="dt" sz="half" idx="15"/>
          </p:nvPr>
        </p:nvSpPr>
        <p:spPr/>
        <p:txBody>
          <a:bodyPr/>
          <a:lstStyle/>
          <a:p>
            <a:fld id="{8E42D3BA-5EF1-4DB6-ACB2-E19A79A4A64E}" type="datetime4">
              <a:rPr lang="en-GB" smtClean="0"/>
              <a:t>16 October 2024</a:t>
            </a:fld>
            <a:endParaRPr lang="en-GB"/>
          </a:p>
        </p:txBody>
      </p:sp>
      <p:sp>
        <p:nvSpPr>
          <p:cNvPr id="4" name="Footer Placeholder 3">
            <a:extLst>
              <a:ext uri="{FF2B5EF4-FFF2-40B4-BE49-F238E27FC236}">
                <a16:creationId xmlns:a16="http://schemas.microsoft.com/office/drawing/2014/main" id="{9D8A5764-43D8-49B1-8CCF-1E44D258B4F9}"/>
              </a:ext>
            </a:extLst>
          </p:cNvPr>
          <p:cNvSpPr>
            <a:spLocks noGrp="1"/>
          </p:cNvSpPr>
          <p:nvPr>
            <p:ph type="ftr" sz="quarter" idx="16"/>
          </p:nvPr>
        </p:nvSpPr>
        <p:spPr>
          <a:xfrm>
            <a:off x="2319338" y="6343650"/>
            <a:ext cx="5600700" cy="26987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2BA25ACE-65A6-48E3-AD24-12A240BC4B44}"/>
              </a:ext>
            </a:extLst>
          </p:cNvPr>
          <p:cNvSpPr>
            <a:spLocks noGrp="1"/>
          </p:cNvSpPr>
          <p:nvPr>
            <p:ph type="sldNum" sz="quarter" idx="17"/>
          </p:nvPr>
        </p:nvSpPr>
        <p:spPr/>
        <p:txBody>
          <a:bodyPr/>
          <a:lstStyle/>
          <a:p>
            <a:fld id="{9F9F533D-B52E-4A2F-BF72-0ADD2D94BD75}" type="slidenum">
              <a:rPr lang="en-GB" smtClean="0"/>
              <a:pPr/>
              <a:t>‹#›</a:t>
            </a:fld>
            <a:endParaRPr lang="en-GB"/>
          </a:p>
        </p:txBody>
      </p:sp>
      <p:sp>
        <p:nvSpPr>
          <p:cNvPr id="11" name="Title 1">
            <a:extLst>
              <a:ext uri="{FF2B5EF4-FFF2-40B4-BE49-F238E27FC236}">
                <a16:creationId xmlns:a16="http://schemas.microsoft.com/office/drawing/2014/main" id="{BF9DC526-9754-7DE6-EAC5-B9EB6B6E3CF3}"/>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F9C0347F-097D-6010-8D87-88D141F8B2FC}"/>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3" name="Text Placeholder 5">
            <a:extLst>
              <a:ext uri="{FF2B5EF4-FFF2-40B4-BE49-F238E27FC236}">
                <a16:creationId xmlns:a16="http://schemas.microsoft.com/office/drawing/2014/main" id="{A123D2E9-B2C7-255F-E578-0BCEF8C8BFCD}"/>
              </a:ext>
            </a:extLst>
          </p:cNvPr>
          <p:cNvSpPr>
            <a:spLocks noGrp="1"/>
          </p:cNvSpPr>
          <p:nvPr>
            <p:ph type="body" sz="quarter" idx="18" hasCustomPrompt="1"/>
          </p:nvPr>
        </p:nvSpPr>
        <p:spPr>
          <a:xfrm>
            <a:off x="365125" y="5792438"/>
            <a:ext cx="11460163"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15" name="Freeform: Shape 14">
            <a:extLst>
              <a:ext uri="{FF2B5EF4-FFF2-40B4-BE49-F238E27FC236}">
                <a16:creationId xmlns:a16="http://schemas.microsoft.com/office/drawing/2014/main" id="{73180677-148E-F381-0168-9327D51EF5CE}"/>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1960579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Video Widescreen (16x9)">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85344A2-1C9C-FB10-07A8-CED6CF027454}"/>
              </a:ext>
            </a:extLst>
          </p:cNvPr>
          <p:cNvSpPr>
            <a:spLocks noGrp="1"/>
          </p:cNvSpPr>
          <p:nvPr>
            <p:ph type="sldNum" sz="quarter" idx="15"/>
          </p:nvPr>
        </p:nvSpPr>
        <p:spPr/>
        <p:txBody>
          <a:bodyPr/>
          <a:lstStyle/>
          <a:p>
            <a:fld id="{9F9F533D-B52E-4A2F-BF72-0ADD2D94BD75}" type="slidenum">
              <a:rPr lang="en-GB" smtClean="0"/>
              <a:pPr/>
              <a:t>‹#›</a:t>
            </a:fld>
            <a:endParaRPr lang="en-GB"/>
          </a:p>
        </p:txBody>
      </p:sp>
      <p:sp>
        <p:nvSpPr>
          <p:cNvPr id="5" name="Media Placeholder 5"/>
          <p:cNvSpPr>
            <a:spLocks noGrp="1" noChangeAspect="1"/>
          </p:cNvSpPr>
          <p:nvPr>
            <p:ph type="media" sz="quarter" idx="12" hasCustomPrompt="1"/>
          </p:nvPr>
        </p:nvSpPr>
        <p:spPr>
          <a:xfrm>
            <a:off x="242888" y="242888"/>
            <a:ext cx="11352439" cy="6384013"/>
          </a:xfrm>
          <a:prstGeom prst="roundRect">
            <a:avLst>
              <a:gd name="adj" fmla="val 2727"/>
            </a:avLst>
          </a:prstGeom>
          <a:solidFill>
            <a:schemeClr val="bg1">
              <a:lumMod val="95000"/>
            </a:schemeClr>
          </a:solidFill>
          <a:ln>
            <a:noFill/>
          </a:ln>
        </p:spPr>
        <p:txBody>
          <a:bodyPr lIns="108000" tIns="108000" bIns="1224000" anchor="ctr">
            <a:normAutofit/>
          </a:bodyPr>
          <a:lstStyle>
            <a:lvl1pPr marL="0" indent="0" algn="ctr">
              <a:buNone/>
              <a:defRPr sz="2200" i="0" baseline="0">
                <a:solidFill>
                  <a:schemeClr val="tx1"/>
                </a:solidFill>
              </a:defRPr>
            </a:lvl1pPr>
          </a:lstStyle>
          <a:p>
            <a:r>
              <a:rPr lang="en-GB"/>
              <a:t>[Click on the film icon to insert video]</a:t>
            </a:r>
          </a:p>
        </p:txBody>
      </p:sp>
    </p:spTree>
    <p:extLst>
      <p:ext uri="{BB962C8B-B14F-4D97-AF65-F5344CB8AC3E}">
        <p14:creationId xmlns:p14="http://schemas.microsoft.com/office/powerpoint/2010/main" val="192734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and Text 1">
    <p:spTree>
      <p:nvGrpSpPr>
        <p:cNvPr id="1" name=""/>
        <p:cNvGrpSpPr/>
        <p:nvPr/>
      </p:nvGrpSpPr>
      <p:grpSpPr>
        <a:xfrm>
          <a:off x="0" y="0"/>
          <a:ext cx="0" cy="0"/>
          <a:chOff x="0" y="0"/>
          <a:chExt cx="0" cy="0"/>
        </a:xfrm>
      </p:grpSpPr>
      <p:sp>
        <p:nvSpPr>
          <p:cNvPr id="13" name="Picture Placeholder 8"/>
          <p:cNvSpPr>
            <a:spLocks noGrp="1"/>
          </p:cNvSpPr>
          <p:nvPr>
            <p:ph type="pic" sz="quarter" idx="14" hasCustomPrompt="1"/>
          </p:nvPr>
        </p:nvSpPr>
        <p:spPr>
          <a:xfrm>
            <a:off x="8172451" y="1303338"/>
            <a:ext cx="3652838" cy="4787862"/>
          </a:xfrm>
          <a:prstGeom prst="roundRect">
            <a:avLst>
              <a:gd name="adj" fmla="val 4782"/>
            </a:avLst>
          </a:prstGeom>
          <a:solidFill>
            <a:schemeClr val="bg1">
              <a:lumMod val="95000"/>
            </a:schemeClr>
          </a:solidFill>
          <a:ln>
            <a:noFill/>
          </a:ln>
        </p:spPr>
        <p:txBody>
          <a:bodyPr lIns="180000" tIns="576000" bIns="72000" anchor="ctr">
            <a:noAutofit/>
          </a:bodyPr>
          <a:lstStyle>
            <a:lvl1pPr marL="0" indent="0" algn="ctr">
              <a:buNone/>
              <a:defRPr sz="2000" i="0" baseline="0">
                <a:solidFill>
                  <a:schemeClr val="tx1"/>
                </a:solidFill>
              </a:defRPr>
            </a:lvl1pPr>
          </a:lstStyle>
          <a:p>
            <a:r>
              <a:rPr lang="en-GB"/>
              <a:t>[Click here to insert image]</a:t>
            </a:r>
            <a:br>
              <a:rPr lang="en-GB"/>
            </a:br>
            <a:br>
              <a:rPr lang="en-GB"/>
            </a:br>
            <a:br>
              <a:rPr lang="en-GB"/>
            </a:br>
            <a:br>
              <a:rPr lang="en-GB"/>
            </a:br>
            <a:br>
              <a:rPr lang="en-GB"/>
            </a:br>
            <a:r>
              <a:rPr lang="en-GB"/>
              <a:t>[The image can then be scaled within the frame by using the ‘Crop’ feature in the ‘Picture Format’ tab of the ribbon.</a:t>
            </a:r>
            <a:r>
              <a:rPr lang="en-US"/>
              <a:t> Right click on image to add/edit alt text</a:t>
            </a:r>
            <a:r>
              <a:rPr lang="en-GB"/>
              <a:t>]</a:t>
            </a:r>
          </a:p>
        </p:txBody>
      </p:sp>
      <p:sp>
        <p:nvSpPr>
          <p:cNvPr id="9" name="Text Placeholder 6"/>
          <p:cNvSpPr>
            <a:spLocks noGrp="1"/>
          </p:cNvSpPr>
          <p:nvPr>
            <p:ph type="body" sz="quarter" idx="13" hasCustomPrompt="1"/>
          </p:nvPr>
        </p:nvSpPr>
        <p:spPr>
          <a:xfrm>
            <a:off x="365125" y="1304101"/>
            <a:ext cx="7554913" cy="4490737"/>
          </a:xfrm>
          <a:prstGeom prst="rect">
            <a:avLst/>
          </a:prstGeom>
        </p:spPr>
        <p:txBody>
          <a:bodyPr lIns="0" tIns="180000" rIns="0" bIns="180000">
            <a:noAutofit/>
          </a:bodyPr>
          <a:lstStyle>
            <a:lvl1pPr marL="359991" indent="-359991">
              <a:buClr>
                <a:schemeClr val="tx2"/>
              </a:buClr>
              <a:buFont typeface="Arial" panose="020B0604020202020204" pitchFamily="34" charset="0"/>
              <a:buChar char="•"/>
              <a:defRPr/>
            </a:lvl1pPr>
            <a:lvl2pPr marL="717533" indent="-359991">
              <a:buClr>
                <a:schemeClr val="tx1"/>
              </a:buClr>
              <a:buFont typeface="Arial" panose="020B0604020202020204" pitchFamily="34" charset="0"/>
              <a:buChar char="-"/>
              <a:defRPr/>
            </a:lvl2pPr>
            <a:lvl3pPr marL="1079973" indent="-359991">
              <a:buClr>
                <a:schemeClr val="tx1"/>
              </a:buClr>
              <a:buFont typeface="Arial" panose="020B0604020202020204" pitchFamily="34" charset="0"/>
              <a:buChar char="-"/>
              <a:defRPr/>
            </a:lvl3pPr>
            <a:lvl4pPr marL="1441415" indent="-359991">
              <a:buClr>
                <a:schemeClr val="tx1"/>
              </a:buClr>
              <a:buFont typeface="Arial" panose="020B0604020202020204" pitchFamily="34" charset="0"/>
              <a:buChar char="-"/>
              <a:defRPr/>
            </a:lvl4pPr>
            <a:lvl5pPr marL="1799955" indent="-359991">
              <a:buClr>
                <a:schemeClr val="tx1"/>
              </a:buClr>
              <a:buFont typeface="Arial" panose="020B0604020202020204" pitchFamily="34" charset="0"/>
              <a:buChar char="-"/>
              <a:defRPr/>
            </a:lvl5pPr>
          </a:lstStyle>
          <a:p>
            <a:pPr lvl="0"/>
            <a:r>
              <a:rPr lang="en-GB"/>
              <a:t>Click to enter text content.</a:t>
            </a:r>
            <a:br>
              <a:rPr lang="en-GB"/>
            </a:br>
            <a:r>
              <a:rPr lang="en-US"/>
              <a:t>If text content appears too large please reduce the size of the font.</a:t>
            </a:r>
            <a:endParaRPr lang="en-GB"/>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E1E8257-6B8C-4088-985E-4C3DCEE9DEB1}"/>
              </a:ext>
            </a:extLst>
          </p:cNvPr>
          <p:cNvSpPr>
            <a:spLocks noGrp="1"/>
          </p:cNvSpPr>
          <p:nvPr>
            <p:ph type="dt" sz="half" idx="28"/>
          </p:nvPr>
        </p:nvSpPr>
        <p:spPr/>
        <p:txBody>
          <a:bodyPr/>
          <a:lstStyle/>
          <a:p>
            <a:fld id="{E018087B-459D-4729-B449-CCF6702E8E13}" type="datetime4">
              <a:rPr lang="en-GB" smtClean="0"/>
              <a:t>16 October 2024</a:t>
            </a:fld>
            <a:endParaRPr lang="en-GB"/>
          </a:p>
        </p:txBody>
      </p:sp>
      <p:sp>
        <p:nvSpPr>
          <p:cNvPr id="8" name="Footer Placeholder 7">
            <a:extLst>
              <a:ext uri="{FF2B5EF4-FFF2-40B4-BE49-F238E27FC236}">
                <a16:creationId xmlns:a16="http://schemas.microsoft.com/office/drawing/2014/main" id="{06002AE1-2317-4E5A-B166-4104FA8F071A}"/>
              </a:ext>
            </a:extLst>
          </p:cNvPr>
          <p:cNvSpPr>
            <a:spLocks noGrp="1"/>
          </p:cNvSpPr>
          <p:nvPr>
            <p:ph type="ftr" sz="quarter" idx="29"/>
          </p:nvPr>
        </p:nvSpPr>
        <p:spPr>
          <a:xfrm>
            <a:off x="2319338" y="6343650"/>
            <a:ext cx="5600700" cy="269875"/>
          </a:xfrm>
          <a:prstGeom prst="rect">
            <a:avLst/>
          </a:prstGeom>
        </p:spPr>
        <p:txBody>
          <a:bodyPr/>
          <a:lstStyle/>
          <a:p>
            <a:endParaRPr lang="en-GB"/>
          </a:p>
        </p:txBody>
      </p:sp>
      <p:sp>
        <p:nvSpPr>
          <p:cNvPr id="11" name="Slide Number Placeholder 10">
            <a:extLst>
              <a:ext uri="{FF2B5EF4-FFF2-40B4-BE49-F238E27FC236}">
                <a16:creationId xmlns:a16="http://schemas.microsoft.com/office/drawing/2014/main" id="{DFB4A4D5-34F7-4B9E-9971-87C022586B14}"/>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4" name="Text Placeholder 3">
            <a:extLst>
              <a:ext uri="{FF2B5EF4-FFF2-40B4-BE49-F238E27FC236}">
                <a16:creationId xmlns:a16="http://schemas.microsoft.com/office/drawing/2014/main" id="{18D9C632-48DD-68F1-C98B-0AA2BE39A14E}"/>
              </a:ext>
            </a:extLst>
          </p:cNvPr>
          <p:cNvSpPr>
            <a:spLocks noGrp="1"/>
          </p:cNvSpPr>
          <p:nvPr>
            <p:ph type="body" sz="quarter" idx="31" hasCustomPrompt="1"/>
          </p:nvPr>
        </p:nvSpPr>
        <p:spPr>
          <a:xfrm>
            <a:off x="365125" y="5792400"/>
            <a:ext cx="7555231" cy="298800"/>
          </a:xfrm>
        </p:spPr>
        <p:txBody>
          <a:bodyPr lIns="0" tIns="72000" rIns="0" bIns="72000" anchor="b">
            <a:noAutofit/>
          </a:bodyPr>
          <a:lstStyle>
            <a:lvl1pPr marL="0" indent="0">
              <a:spcBef>
                <a:spcPts val="0"/>
              </a:spcBef>
              <a:spcAft>
                <a:spcPts val="0"/>
              </a:spcAft>
              <a:buNone/>
              <a:defRPr sz="1200"/>
            </a:lvl1pPr>
            <a:lvl2pPr marL="357542" indent="0">
              <a:spcBef>
                <a:spcPts val="0"/>
              </a:spcBef>
              <a:spcAft>
                <a:spcPts val="0"/>
              </a:spcAft>
              <a:buNone/>
              <a:defRPr/>
            </a:lvl2pPr>
            <a:lvl3pPr marL="719982" indent="0">
              <a:spcBef>
                <a:spcPts val="0"/>
              </a:spcBef>
              <a:spcAft>
                <a:spcPts val="0"/>
              </a:spcAft>
              <a:buNone/>
              <a:defRPr/>
            </a:lvl3pPr>
            <a:lvl4pPr marL="1081424" indent="0">
              <a:spcBef>
                <a:spcPts val="0"/>
              </a:spcBef>
              <a:spcAft>
                <a:spcPts val="0"/>
              </a:spcAft>
              <a:buNone/>
              <a:defRPr/>
            </a:lvl4pPr>
            <a:lvl5pPr marL="1439964" indent="0">
              <a:spcBef>
                <a:spcPts val="0"/>
              </a:spcBef>
              <a:spcAft>
                <a:spcPts val="0"/>
              </a:spcAft>
              <a:buNone/>
              <a:defRPr/>
            </a:lvl5pPr>
          </a:lstStyle>
          <a:p>
            <a:pPr lvl="0"/>
            <a:r>
              <a:rPr lang="en-US"/>
              <a:t>Insert Source text</a:t>
            </a:r>
          </a:p>
        </p:txBody>
      </p:sp>
      <p:sp>
        <p:nvSpPr>
          <p:cNvPr id="10" name="Title 1">
            <a:extLst>
              <a:ext uri="{FF2B5EF4-FFF2-40B4-BE49-F238E27FC236}">
                <a16:creationId xmlns:a16="http://schemas.microsoft.com/office/drawing/2014/main" id="{175B623F-E1ED-BC6F-EAB9-2F7C7BB5A0A7}"/>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4" name="Subtitle 2">
            <a:extLst>
              <a:ext uri="{FF2B5EF4-FFF2-40B4-BE49-F238E27FC236}">
                <a16:creationId xmlns:a16="http://schemas.microsoft.com/office/drawing/2014/main" id="{05B934E4-D94D-494D-8E16-6927D2105C4A}"/>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34C03FD5-9F96-2D56-07D6-C43A8485D860}"/>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663482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and Text 2">
    <p:spTree>
      <p:nvGrpSpPr>
        <p:cNvPr id="1" name=""/>
        <p:cNvGrpSpPr/>
        <p:nvPr/>
      </p:nvGrpSpPr>
      <p:grpSpPr>
        <a:xfrm>
          <a:off x="0" y="0"/>
          <a:ext cx="0" cy="0"/>
          <a:chOff x="0" y="0"/>
          <a:chExt cx="0" cy="0"/>
        </a:xfrm>
      </p:grpSpPr>
      <p:sp>
        <p:nvSpPr>
          <p:cNvPr id="16" name="Text Placeholder 6"/>
          <p:cNvSpPr>
            <a:spLocks noGrp="1"/>
          </p:cNvSpPr>
          <p:nvPr>
            <p:ph type="body" sz="quarter" idx="13" hasCustomPrompt="1"/>
          </p:nvPr>
        </p:nvSpPr>
        <p:spPr>
          <a:xfrm>
            <a:off x="365125" y="1303338"/>
            <a:ext cx="3652838" cy="4489062"/>
          </a:xfrm>
          <a:prstGeom prst="rect">
            <a:avLst/>
          </a:prstGeom>
        </p:spPr>
        <p:txBody>
          <a:bodyPr lIns="0" tIns="180000" rIns="0" bIns="180000">
            <a:noAutofit/>
          </a:bodyPr>
          <a:lstStyle>
            <a:lvl1pPr marL="0" indent="0">
              <a:buNone/>
              <a:defRPr sz="2200"/>
            </a:lvl1pPr>
          </a:lstStyle>
          <a:p>
            <a:pPr lvl="0"/>
            <a:r>
              <a:rPr lang="en-GB"/>
              <a:t>Click to enter text content.</a:t>
            </a:r>
            <a:br>
              <a:rPr lang="en-GB"/>
            </a:br>
            <a:r>
              <a:rPr lang="en-US"/>
              <a:t>If text content appears too large please reduce the size of the font.</a:t>
            </a:r>
            <a:endParaRPr lang="en-GB"/>
          </a:p>
        </p:txBody>
      </p:sp>
      <p:sp>
        <p:nvSpPr>
          <p:cNvPr id="7" name="Date Placeholder 6">
            <a:extLst>
              <a:ext uri="{FF2B5EF4-FFF2-40B4-BE49-F238E27FC236}">
                <a16:creationId xmlns:a16="http://schemas.microsoft.com/office/drawing/2014/main" id="{82120E7F-C0E1-48FE-9205-5741B91C8E6F}"/>
              </a:ext>
            </a:extLst>
          </p:cNvPr>
          <p:cNvSpPr>
            <a:spLocks noGrp="1"/>
          </p:cNvSpPr>
          <p:nvPr>
            <p:ph type="dt" sz="half" idx="28"/>
          </p:nvPr>
        </p:nvSpPr>
        <p:spPr/>
        <p:txBody>
          <a:bodyPr/>
          <a:lstStyle/>
          <a:p>
            <a:fld id="{E9163369-E20E-4F1F-9100-6DD4DDB346C3}" type="datetime4">
              <a:rPr lang="en-GB" smtClean="0"/>
              <a:t>16 October 2024</a:t>
            </a:fld>
            <a:endParaRPr lang="en-GB"/>
          </a:p>
        </p:txBody>
      </p:sp>
      <p:sp>
        <p:nvSpPr>
          <p:cNvPr id="8" name="Footer Placeholder 7">
            <a:extLst>
              <a:ext uri="{FF2B5EF4-FFF2-40B4-BE49-F238E27FC236}">
                <a16:creationId xmlns:a16="http://schemas.microsoft.com/office/drawing/2014/main" id="{AFC227CF-7C01-4C8F-A012-E6EC9EFFB1B0}"/>
              </a:ext>
            </a:extLst>
          </p:cNvPr>
          <p:cNvSpPr>
            <a:spLocks noGrp="1"/>
          </p:cNvSpPr>
          <p:nvPr>
            <p:ph type="ftr" sz="quarter" idx="29"/>
          </p:nvPr>
        </p:nvSpPr>
        <p:spPr>
          <a:xfrm>
            <a:off x="2319338" y="6343650"/>
            <a:ext cx="5600700" cy="26987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D3D4743C-0184-4AE6-8901-D4C4FE13116A}"/>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18" name="Picture Placeholder 17">
            <a:extLst>
              <a:ext uri="{FF2B5EF4-FFF2-40B4-BE49-F238E27FC236}">
                <a16:creationId xmlns:a16="http://schemas.microsoft.com/office/drawing/2014/main" id="{E219C323-6E00-D14B-433A-AFFED48030D6}"/>
              </a:ext>
            </a:extLst>
          </p:cNvPr>
          <p:cNvSpPr>
            <a:spLocks noGrp="1"/>
          </p:cNvSpPr>
          <p:nvPr>
            <p:ph type="pic" sz="quarter" idx="14" hasCustomPrompt="1"/>
          </p:nvPr>
        </p:nvSpPr>
        <p:spPr>
          <a:xfrm>
            <a:off x="4270375" y="1303337"/>
            <a:ext cx="7554913" cy="4788000"/>
          </a:xfrm>
          <a:custGeom>
            <a:avLst/>
            <a:gdLst>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26638 w 7554913"/>
              <a:gd name="connsiteY8" fmla="*/ 1402309 h 4788000"/>
              <a:gd name="connsiteX9" fmla="*/ 807326 w 7554913"/>
              <a:gd name="connsiteY9" fmla="*/ 937371 h 4788000"/>
              <a:gd name="connsiteX10" fmla="*/ 850924 w 7554913"/>
              <a:gd name="connsiteY10" fmla="*/ 893772 h 4788000"/>
              <a:gd name="connsiteX11" fmla="*/ 850924 w 7554913"/>
              <a:gd name="connsiteY11" fmla="*/ 639447 h 4788000"/>
              <a:gd name="connsiteX12" fmla="*/ 1360669 w 7554913"/>
              <a:gd name="connsiteY12" fmla="*/ 12872 h 4788000"/>
              <a:gd name="connsiteX13" fmla="*/ 1482160 w 7554913"/>
              <a:gd name="connsiteY13" fmla="*/ 815 h 4788000"/>
              <a:gd name="connsiteX14" fmla="*/ 1697038 w 7554913"/>
              <a:gd name="connsiteY14" fmla="*/ 815 h 47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54913" h="4788000">
                <a:moveTo>
                  <a:pt x="1697038" y="0"/>
                </a:moveTo>
                <a:lnTo>
                  <a:pt x="7378379" y="0"/>
                </a:lnTo>
                <a:cubicBezTo>
                  <a:pt x="7475876" y="0"/>
                  <a:pt x="7554913" y="79037"/>
                  <a:pt x="7554913" y="176534"/>
                </a:cubicBezTo>
                <a:lnTo>
                  <a:pt x="7554913" y="4611466"/>
                </a:lnTo>
                <a:cubicBezTo>
                  <a:pt x="7554913" y="4708963"/>
                  <a:pt x="7475876" y="4788000"/>
                  <a:pt x="7378379" y="4788000"/>
                </a:cubicBezTo>
                <a:lnTo>
                  <a:pt x="176534" y="4788000"/>
                </a:lnTo>
                <a:cubicBezTo>
                  <a:pt x="79037" y="4788000"/>
                  <a:pt x="0" y="4708963"/>
                  <a:pt x="0" y="4611466"/>
                </a:cubicBezTo>
                <a:lnTo>
                  <a:pt x="0" y="1489211"/>
                </a:lnTo>
                <a:lnTo>
                  <a:pt x="26638" y="1402309"/>
                </a:lnTo>
                <a:cubicBezTo>
                  <a:pt x="160159" y="1094053"/>
                  <a:pt x="469438" y="948270"/>
                  <a:pt x="807326" y="937371"/>
                </a:cubicBezTo>
                <a:cubicBezTo>
                  <a:pt x="836392" y="937371"/>
                  <a:pt x="850924" y="915573"/>
                  <a:pt x="850924" y="893772"/>
                </a:cubicBezTo>
                <a:lnTo>
                  <a:pt x="850924" y="639447"/>
                </a:lnTo>
                <a:cubicBezTo>
                  <a:pt x="850924" y="327898"/>
                  <a:pt x="1067897" y="71983"/>
                  <a:pt x="1360669" y="12872"/>
                </a:cubicBezTo>
                <a:lnTo>
                  <a:pt x="1482160" y="815"/>
                </a:lnTo>
                <a:lnTo>
                  <a:pt x="1697038" y="815"/>
                </a:lnTo>
                <a:close/>
              </a:path>
            </a:pathLst>
          </a:custGeom>
          <a:solidFill>
            <a:schemeClr val="bg1">
              <a:lumMod val="95000"/>
            </a:schemeClr>
          </a:solidFill>
          <a:ln>
            <a:noFill/>
          </a:ln>
        </p:spPr>
        <p:txBody>
          <a:bodyPr wrap="square" lIns="72000" tIns="216000" rIns="72000" bIns="72000" anchor="ctr">
            <a:noAutofit/>
          </a:bodyPr>
          <a:lstStyle>
            <a:lvl1pPr marL="0" indent="0" algn="ctr">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r>
              <a:rPr lang="en-GB"/>
              <a:t>]</a:t>
            </a:r>
          </a:p>
        </p:txBody>
      </p:sp>
      <p:sp>
        <p:nvSpPr>
          <p:cNvPr id="3" name="Text Placeholder 2">
            <a:extLst>
              <a:ext uri="{FF2B5EF4-FFF2-40B4-BE49-F238E27FC236}">
                <a16:creationId xmlns:a16="http://schemas.microsoft.com/office/drawing/2014/main" id="{557407D7-26D4-4453-5DC7-A7011EC7E218}"/>
              </a:ext>
            </a:extLst>
          </p:cNvPr>
          <p:cNvSpPr>
            <a:spLocks noGrp="1"/>
          </p:cNvSpPr>
          <p:nvPr>
            <p:ph type="body" sz="quarter" idx="31" hasCustomPrompt="1"/>
          </p:nvPr>
        </p:nvSpPr>
        <p:spPr>
          <a:xfrm>
            <a:off x="365126" y="5792400"/>
            <a:ext cx="3653156" cy="298800"/>
          </a:xfrm>
        </p:spPr>
        <p:txBody>
          <a:bodyPr lIns="0" tIns="72000" rIns="0" bIns="72000" anchor="b">
            <a:noAutofit/>
          </a:bodyPr>
          <a:lstStyle>
            <a:lvl1pPr marL="0" indent="0">
              <a:spcBef>
                <a:spcPts val="0"/>
              </a:spcBef>
              <a:spcAft>
                <a:spcPts val="0"/>
              </a:spcAft>
              <a:buNone/>
              <a:defRPr sz="1200"/>
            </a:lvl1pPr>
            <a:lvl2pPr marL="357542" indent="0">
              <a:buNone/>
              <a:defRPr/>
            </a:lvl2pPr>
            <a:lvl3pPr marL="719982" indent="0">
              <a:buNone/>
              <a:defRPr/>
            </a:lvl3pPr>
            <a:lvl4pPr marL="1081424" indent="0">
              <a:buNone/>
              <a:defRPr/>
            </a:lvl4pPr>
            <a:lvl5pPr marL="1439964" indent="0">
              <a:buNone/>
              <a:defRPr/>
            </a:lvl5pPr>
          </a:lstStyle>
          <a:p>
            <a:pPr lvl="0"/>
            <a:r>
              <a:rPr lang="en-US"/>
              <a:t>Insert Source text</a:t>
            </a:r>
          </a:p>
        </p:txBody>
      </p:sp>
      <p:sp>
        <p:nvSpPr>
          <p:cNvPr id="10" name="Title 1">
            <a:extLst>
              <a:ext uri="{FF2B5EF4-FFF2-40B4-BE49-F238E27FC236}">
                <a16:creationId xmlns:a16="http://schemas.microsoft.com/office/drawing/2014/main" id="{A2B84926-EEA3-D13A-C1FB-3FEC18A73AF9}"/>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1" name="Subtitle 2">
            <a:extLst>
              <a:ext uri="{FF2B5EF4-FFF2-40B4-BE49-F238E27FC236}">
                <a16:creationId xmlns:a16="http://schemas.microsoft.com/office/drawing/2014/main" id="{E1464933-1F00-DED1-00C8-C81A38AE38F7}"/>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62DCCF40-1773-437E-7AB4-DDD201CB4D42}"/>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355171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sp>
        <p:nvSpPr>
          <p:cNvPr id="16" name="Text Placeholder 6"/>
          <p:cNvSpPr>
            <a:spLocks noGrp="1"/>
          </p:cNvSpPr>
          <p:nvPr>
            <p:ph type="body" sz="quarter" idx="13" hasCustomPrompt="1"/>
          </p:nvPr>
        </p:nvSpPr>
        <p:spPr>
          <a:xfrm>
            <a:off x="365125" y="1303338"/>
            <a:ext cx="3652838" cy="4489062"/>
          </a:xfrm>
          <a:prstGeom prst="rect">
            <a:avLst/>
          </a:prstGeom>
        </p:spPr>
        <p:txBody>
          <a:bodyPr lIns="0" tIns="180000" rIns="0" bIns="180000">
            <a:noAutofit/>
          </a:bodyPr>
          <a:lstStyle>
            <a:lvl1pPr marL="0" indent="0">
              <a:buNone/>
              <a:defRPr sz="2200"/>
            </a:lvl1pPr>
          </a:lstStyle>
          <a:p>
            <a:pPr lvl="0"/>
            <a:r>
              <a:rPr lang="en-GB"/>
              <a:t>Click to enter text content.</a:t>
            </a:r>
            <a:br>
              <a:rPr lang="en-GB"/>
            </a:br>
            <a:r>
              <a:rPr lang="en-US"/>
              <a:t>If text content appears too large please reduce the size of the font.</a:t>
            </a:r>
            <a:endParaRPr lang="en-GB"/>
          </a:p>
        </p:txBody>
      </p:sp>
      <p:sp>
        <p:nvSpPr>
          <p:cNvPr id="7" name="Date Placeholder 6">
            <a:extLst>
              <a:ext uri="{FF2B5EF4-FFF2-40B4-BE49-F238E27FC236}">
                <a16:creationId xmlns:a16="http://schemas.microsoft.com/office/drawing/2014/main" id="{82120E7F-C0E1-48FE-9205-5741B91C8E6F}"/>
              </a:ext>
            </a:extLst>
          </p:cNvPr>
          <p:cNvSpPr>
            <a:spLocks noGrp="1"/>
          </p:cNvSpPr>
          <p:nvPr>
            <p:ph type="dt" sz="half" idx="28"/>
          </p:nvPr>
        </p:nvSpPr>
        <p:spPr/>
        <p:txBody>
          <a:bodyPr/>
          <a:lstStyle/>
          <a:p>
            <a:fld id="{B729584D-3365-47B8-9AC0-24723AB0A2D0}" type="datetime4">
              <a:rPr lang="en-GB" smtClean="0"/>
              <a:t>16 October 2024</a:t>
            </a:fld>
            <a:endParaRPr lang="en-GB"/>
          </a:p>
        </p:txBody>
      </p:sp>
      <p:sp>
        <p:nvSpPr>
          <p:cNvPr id="8" name="Footer Placeholder 7">
            <a:extLst>
              <a:ext uri="{FF2B5EF4-FFF2-40B4-BE49-F238E27FC236}">
                <a16:creationId xmlns:a16="http://schemas.microsoft.com/office/drawing/2014/main" id="{AFC227CF-7C01-4C8F-A012-E6EC9EFFB1B0}"/>
              </a:ext>
            </a:extLst>
          </p:cNvPr>
          <p:cNvSpPr>
            <a:spLocks noGrp="1"/>
          </p:cNvSpPr>
          <p:nvPr>
            <p:ph type="ftr" sz="quarter" idx="29"/>
          </p:nvPr>
        </p:nvSpPr>
        <p:spPr>
          <a:xfrm>
            <a:off x="2319338" y="6343650"/>
            <a:ext cx="5600700" cy="26987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D3D4743C-0184-4AE6-8901-D4C4FE13116A}"/>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17" name="Picture Placeholder 16">
            <a:extLst>
              <a:ext uri="{FF2B5EF4-FFF2-40B4-BE49-F238E27FC236}">
                <a16:creationId xmlns:a16="http://schemas.microsoft.com/office/drawing/2014/main" id="{78DB8D52-5A42-AF02-A231-C38CC50C6F79}"/>
              </a:ext>
            </a:extLst>
          </p:cNvPr>
          <p:cNvSpPr>
            <a:spLocks noGrp="1"/>
          </p:cNvSpPr>
          <p:nvPr>
            <p:ph type="pic" sz="quarter" idx="14" hasCustomPrompt="1"/>
          </p:nvPr>
        </p:nvSpPr>
        <p:spPr>
          <a:xfrm>
            <a:off x="4270375" y="1303337"/>
            <a:ext cx="7554913" cy="4787900"/>
          </a:xfrm>
          <a:custGeom>
            <a:avLst/>
            <a:gdLst>
              <a:gd name="connsiteX0" fmla="*/ 176482 w 7554913"/>
              <a:gd name="connsiteY0" fmla="*/ 0 h 4787900"/>
              <a:gd name="connsiteX1" fmla="*/ 7378431 w 7554913"/>
              <a:gd name="connsiteY1" fmla="*/ 0 h 4787900"/>
              <a:gd name="connsiteX2" fmla="*/ 7554913 w 7554913"/>
              <a:gd name="connsiteY2" fmla="*/ 176482 h 4787900"/>
              <a:gd name="connsiteX3" fmla="*/ 7554913 w 7554913"/>
              <a:gd name="connsiteY3" fmla="*/ 4611418 h 4787900"/>
              <a:gd name="connsiteX4" fmla="*/ 7378431 w 7554913"/>
              <a:gd name="connsiteY4" fmla="*/ 4787900 h 4787900"/>
              <a:gd name="connsiteX5" fmla="*/ 176482 w 7554913"/>
              <a:gd name="connsiteY5" fmla="*/ 4787900 h 4787900"/>
              <a:gd name="connsiteX6" fmla="*/ 0 w 7554913"/>
              <a:gd name="connsiteY6" fmla="*/ 4611418 h 4787900"/>
              <a:gd name="connsiteX7" fmla="*/ 0 w 7554913"/>
              <a:gd name="connsiteY7" fmla="*/ 2799479 h 4787900"/>
              <a:gd name="connsiteX8" fmla="*/ 3012 w 7554913"/>
              <a:gd name="connsiteY8" fmla="*/ 2763995 h 4787900"/>
              <a:gd name="connsiteX9" fmla="*/ 415133 w 7554913"/>
              <a:gd name="connsiteY9" fmla="*/ 2402680 h 4787900"/>
              <a:gd name="connsiteX10" fmla="*/ 415133 w 7554913"/>
              <a:gd name="connsiteY10" fmla="*/ 2385217 h 4787900"/>
              <a:gd name="connsiteX11" fmla="*/ 3012 w 7554913"/>
              <a:gd name="connsiteY11" fmla="*/ 2023907 h 4787900"/>
              <a:gd name="connsiteX12" fmla="*/ 0 w 7554913"/>
              <a:gd name="connsiteY12" fmla="*/ 1988423 h 4787900"/>
              <a:gd name="connsiteX13" fmla="*/ 0 w 7554913"/>
              <a:gd name="connsiteY13" fmla="*/ 176482 h 4787900"/>
              <a:gd name="connsiteX14" fmla="*/ 176482 w 7554913"/>
              <a:gd name="connsiteY14" fmla="*/ 0 h 478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54913" h="4787900">
                <a:moveTo>
                  <a:pt x="176482" y="0"/>
                </a:moveTo>
                <a:lnTo>
                  <a:pt x="7378431" y="0"/>
                </a:lnTo>
                <a:cubicBezTo>
                  <a:pt x="7475899" y="0"/>
                  <a:pt x="7554913" y="79014"/>
                  <a:pt x="7554913" y="176482"/>
                </a:cubicBezTo>
                <a:lnTo>
                  <a:pt x="7554913" y="4611418"/>
                </a:lnTo>
                <a:cubicBezTo>
                  <a:pt x="7554913" y="4708886"/>
                  <a:pt x="7475899" y="4787900"/>
                  <a:pt x="7378431" y="4787900"/>
                </a:cubicBezTo>
                <a:lnTo>
                  <a:pt x="176482" y="4787900"/>
                </a:lnTo>
                <a:cubicBezTo>
                  <a:pt x="79014" y="4787900"/>
                  <a:pt x="0" y="4708886"/>
                  <a:pt x="0" y="4611418"/>
                </a:cubicBezTo>
                <a:lnTo>
                  <a:pt x="0" y="2799479"/>
                </a:lnTo>
                <a:lnTo>
                  <a:pt x="3012" y="2763995"/>
                </a:lnTo>
                <a:cubicBezTo>
                  <a:pt x="35433" y="2581833"/>
                  <a:pt x="179824" y="2466853"/>
                  <a:pt x="415133" y="2402680"/>
                </a:cubicBezTo>
                <a:cubicBezTo>
                  <a:pt x="425612" y="2399188"/>
                  <a:pt x="425612" y="2388709"/>
                  <a:pt x="415133" y="2385217"/>
                </a:cubicBezTo>
                <a:cubicBezTo>
                  <a:pt x="179824" y="2321043"/>
                  <a:pt x="35433" y="2206068"/>
                  <a:pt x="3012" y="2023907"/>
                </a:cubicBezTo>
                <a:lnTo>
                  <a:pt x="0" y="1988423"/>
                </a:lnTo>
                <a:lnTo>
                  <a:pt x="0" y="176482"/>
                </a:lnTo>
                <a:cubicBezTo>
                  <a:pt x="0" y="79014"/>
                  <a:pt x="79014" y="0"/>
                  <a:pt x="176482" y="0"/>
                </a:cubicBezTo>
                <a:close/>
              </a:path>
            </a:pathLst>
          </a:custGeom>
          <a:solidFill>
            <a:schemeClr val="bg1">
              <a:lumMod val="95000"/>
            </a:schemeClr>
          </a:solidFill>
          <a:ln>
            <a:noFill/>
          </a:ln>
        </p:spPr>
        <p:txBody>
          <a:bodyPr wrap="square" lIns="72000" tIns="216000" rIns="72000" bIns="72000" anchor="ctr">
            <a:noAutofit/>
          </a:bodyPr>
          <a:lstStyle>
            <a:lvl1pPr marL="0" indent="0" algn="ctr">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r>
              <a:rPr lang="en-GB"/>
              <a:t>]</a:t>
            </a:r>
          </a:p>
        </p:txBody>
      </p:sp>
      <p:sp>
        <p:nvSpPr>
          <p:cNvPr id="3" name="Text Placeholder 2">
            <a:extLst>
              <a:ext uri="{FF2B5EF4-FFF2-40B4-BE49-F238E27FC236}">
                <a16:creationId xmlns:a16="http://schemas.microsoft.com/office/drawing/2014/main" id="{557407D7-26D4-4453-5DC7-A7011EC7E218}"/>
              </a:ext>
            </a:extLst>
          </p:cNvPr>
          <p:cNvSpPr>
            <a:spLocks noGrp="1"/>
          </p:cNvSpPr>
          <p:nvPr>
            <p:ph type="body" sz="quarter" idx="31" hasCustomPrompt="1"/>
          </p:nvPr>
        </p:nvSpPr>
        <p:spPr>
          <a:xfrm>
            <a:off x="365126" y="5792400"/>
            <a:ext cx="3653156" cy="298800"/>
          </a:xfrm>
        </p:spPr>
        <p:txBody>
          <a:bodyPr lIns="0" tIns="72000" rIns="0" bIns="72000" anchor="b">
            <a:noAutofit/>
          </a:bodyPr>
          <a:lstStyle>
            <a:lvl1pPr marL="0" indent="0">
              <a:spcBef>
                <a:spcPts val="0"/>
              </a:spcBef>
              <a:spcAft>
                <a:spcPts val="0"/>
              </a:spcAft>
              <a:buNone/>
              <a:defRPr sz="1200"/>
            </a:lvl1pPr>
            <a:lvl2pPr marL="357542" indent="0">
              <a:buNone/>
              <a:defRPr/>
            </a:lvl2pPr>
            <a:lvl3pPr marL="719982" indent="0">
              <a:buNone/>
              <a:defRPr/>
            </a:lvl3pPr>
            <a:lvl4pPr marL="1081424" indent="0">
              <a:buNone/>
              <a:defRPr/>
            </a:lvl4pPr>
            <a:lvl5pPr marL="1439964" indent="0">
              <a:buNone/>
              <a:defRPr/>
            </a:lvl5pPr>
          </a:lstStyle>
          <a:p>
            <a:pPr lvl="0"/>
            <a:r>
              <a:rPr lang="en-US"/>
              <a:t>Insert Source text</a:t>
            </a:r>
          </a:p>
        </p:txBody>
      </p:sp>
      <p:sp>
        <p:nvSpPr>
          <p:cNvPr id="10" name="Title 1">
            <a:extLst>
              <a:ext uri="{FF2B5EF4-FFF2-40B4-BE49-F238E27FC236}">
                <a16:creationId xmlns:a16="http://schemas.microsoft.com/office/drawing/2014/main" id="{D7744E32-9E6E-5A11-A7A0-D8AFCFEDB909}"/>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1" name="Subtitle 2">
            <a:extLst>
              <a:ext uri="{FF2B5EF4-FFF2-40B4-BE49-F238E27FC236}">
                <a16:creationId xmlns:a16="http://schemas.microsoft.com/office/drawing/2014/main" id="{89AF8F91-23D2-DD88-482D-7FAFF27C5132}"/>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9FB64EB2-7F66-5CCC-3945-F5156896877F}"/>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798540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and Text 4">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CDFB8F13-AB38-63DB-D1F1-86B6EF73DD2A}"/>
              </a:ext>
            </a:extLst>
          </p:cNvPr>
          <p:cNvSpPr>
            <a:spLocks noGrp="1"/>
          </p:cNvSpPr>
          <p:nvPr>
            <p:ph type="pic" sz="quarter" idx="14" hasCustomPrompt="1"/>
          </p:nvPr>
        </p:nvSpPr>
        <p:spPr>
          <a:xfrm>
            <a:off x="8172451" y="242888"/>
            <a:ext cx="3652838" cy="5848312"/>
          </a:xfrm>
          <a:custGeom>
            <a:avLst/>
            <a:gdLst>
              <a:gd name="connsiteX0" fmla="*/ 190569 w 3652838"/>
              <a:gd name="connsiteY0" fmla="*/ 0 h 5848312"/>
              <a:gd name="connsiteX1" fmla="*/ 3462269 w 3652838"/>
              <a:gd name="connsiteY1" fmla="*/ 0 h 5848312"/>
              <a:gd name="connsiteX2" fmla="*/ 3652838 w 3652838"/>
              <a:gd name="connsiteY2" fmla="*/ 190569 h 5848312"/>
              <a:gd name="connsiteX3" fmla="*/ 3652838 w 3652838"/>
              <a:gd name="connsiteY3" fmla="*/ 5657743 h 5848312"/>
              <a:gd name="connsiteX4" fmla="*/ 3462269 w 3652838"/>
              <a:gd name="connsiteY4" fmla="*/ 5848312 h 5848312"/>
              <a:gd name="connsiteX5" fmla="*/ 190569 w 3652838"/>
              <a:gd name="connsiteY5" fmla="*/ 5848312 h 5848312"/>
              <a:gd name="connsiteX6" fmla="*/ 0 w 3652838"/>
              <a:gd name="connsiteY6" fmla="*/ 5657743 h 5848312"/>
              <a:gd name="connsiteX7" fmla="*/ 0 w 3652838"/>
              <a:gd name="connsiteY7" fmla="*/ 3402065 h 5848312"/>
              <a:gd name="connsiteX8" fmla="*/ 7373 w 3652838"/>
              <a:gd name="connsiteY8" fmla="*/ 3315183 h 5848312"/>
              <a:gd name="connsiteX9" fmla="*/ 442863 w 3652838"/>
              <a:gd name="connsiteY9" fmla="*/ 2933380 h 5848312"/>
              <a:gd name="connsiteX10" fmla="*/ 442863 w 3652838"/>
              <a:gd name="connsiteY10" fmla="*/ 2914928 h 5848312"/>
              <a:gd name="connsiteX11" fmla="*/ 7373 w 3652838"/>
              <a:gd name="connsiteY11" fmla="*/ 2533130 h 5848312"/>
              <a:gd name="connsiteX12" fmla="*/ 0 w 3652838"/>
              <a:gd name="connsiteY12" fmla="*/ 2446249 h 5848312"/>
              <a:gd name="connsiteX13" fmla="*/ 0 w 3652838"/>
              <a:gd name="connsiteY13" fmla="*/ 190569 h 5848312"/>
              <a:gd name="connsiteX14" fmla="*/ 190569 w 3652838"/>
              <a:gd name="connsiteY14" fmla="*/ 0 h 584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2838" h="5848312">
                <a:moveTo>
                  <a:pt x="190569" y="0"/>
                </a:moveTo>
                <a:lnTo>
                  <a:pt x="3462269" y="0"/>
                </a:lnTo>
                <a:cubicBezTo>
                  <a:pt x="3567517" y="0"/>
                  <a:pt x="3652838" y="85321"/>
                  <a:pt x="3652838" y="190569"/>
                </a:cubicBezTo>
                <a:lnTo>
                  <a:pt x="3652838" y="5657743"/>
                </a:lnTo>
                <a:cubicBezTo>
                  <a:pt x="3652838" y="5762991"/>
                  <a:pt x="3567517" y="5848312"/>
                  <a:pt x="3462269" y="5848312"/>
                </a:cubicBezTo>
                <a:lnTo>
                  <a:pt x="190569" y="5848312"/>
                </a:lnTo>
                <a:cubicBezTo>
                  <a:pt x="85321" y="5848312"/>
                  <a:pt x="0" y="5762991"/>
                  <a:pt x="0" y="5657743"/>
                </a:cubicBezTo>
                <a:lnTo>
                  <a:pt x="0" y="3402065"/>
                </a:lnTo>
                <a:lnTo>
                  <a:pt x="7373" y="3315183"/>
                </a:lnTo>
                <a:cubicBezTo>
                  <a:pt x="41632" y="3122692"/>
                  <a:pt x="194211" y="3001193"/>
                  <a:pt x="442863" y="2933380"/>
                </a:cubicBezTo>
                <a:cubicBezTo>
                  <a:pt x="453936" y="2929691"/>
                  <a:pt x="453936" y="2918617"/>
                  <a:pt x="442863" y="2914928"/>
                </a:cubicBezTo>
                <a:cubicBezTo>
                  <a:pt x="194211" y="2847115"/>
                  <a:pt x="41632" y="2725620"/>
                  <a:pt x="7373" y="2533130"/>
                </a:cubicBezTo>
                <a:lnTo>
                  <a:pt x="0" y="2446249"/>
                </a:lnTo>
                <a:lnTo>
                  <a:pt x="0" y="190569"/>
                </a:lnTo>
                <a:cubicBezTo>
                  <a:pt x="0" y="85321"/>
                  <a:pt x="85321" y="0"/>
                  <a:pt x="190569" y="0"/>
                </a:cubicBezTo>
                <a:close/>
              </a:path>
            </a:pathLst>
          </a:custGeom>
          <a:solidFill>
            <a:schemeClr val="bg1">
              <a:lumMod val="95000"/>
            </a:schemeClr>
          </a:solidFill>
          <a:ln>
            <a:noFill/>
          </a:ln>
        </p:spPr>
        <p:txBody>
          <a:bodyPr wrap="square" lIns="108000" tIns="576000" rIns="108000" bIns="72000" anchor="ctr">
            <a:noAutofit/>
          </a:bodyPr>
          <a:lstStyle>
            <a:lvl1pPr marL="0" indent="0" algn="ctr">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endParaRPr lang="en-GB"/>
          </a:p>
        </p:txBody>
      </p:sp>
      <p:sp>
        <p:nvSpPr>
          <p:cNvPr id="9" name="Text Placeholder 6"/>
          <p:cNvSpPr>
            <a:spLocks noGrp="1"/>
          </p:cNvSpPr>
          <p:nvPr>
            <p:ph type="body" sz="quarter" idx="13" hasCustomPrompt="1"/>
          </p:nvPr>
        </p:nvSpPr>
        <p:spPr>
          <a:xfrm>
            <a:off x="365125" y="1304101"/>
            <a:ext cx="7554913" cy="4490737"/>
          </a:xfrm>
          <a:prstGeom prst="rect">
            <a:avLst/>
          </a:prstGeom>
        </p:spPr>
        <p:txBody>
          <a:bodyPr lIns="0" tIns="180000" rIns="0" bIns="180000">
            <a:noAutofit/>
          </a:bodyPr>
          <a:lstStyle>
            <a:lvl1pPr marL="359991" indent="-359991">
              <a:buClr>
                <a:schemeClr val="tx2"/>
              </a:buClr>
              <a:buFont typeface="Arial" panose="020B0604020202020204" pitchFamily="34" charset="0"/>
              <a:buChar char="•"/>
              <a:defRPr/>
            </a:lvl1pPr>
            <a:lvl2pPr marL="717533" indent="-359991">
              <a:buClr>
                <a:schemeClr val="tx1"/>
              </a:buClr>
              <a:buFont typeface="Arial" panose="020B0604020202020204" pitchFamily="34" charset="0"/>
              <a:buChar char="-"/>
              <a:defRPr/>
            </a:lvl2pPr>
            <a:lvl3pPr marL="1079973" indent="-359991">
              <a:buClr>
                <a:schemeClr val="tx1"/>
              </a:buClr>
              <a:buFont typeface="Arial" panose="020B0604020202020204" pitchFamily="34" charset="0"/>
              <a:buChar char="-"/>
              <a:defRPr/>
            </a:lvl3pPr>
            <a:lvl4pPr marL="1441415" indent="-359991">
              <a:buClr>
                <a:schemeClr val="tx1"/>
              </a:buClr>
              <a:buFont typeface="Arial" panose="020B0604020202020204" pitchFamily="34" charset="0"/>
              <a:buChar char="-"/>
              <a:defRPr/>
            </a:lvl4pPr>
            <a:lvl5pPr marL="1799955" indent="-359991">
              <a:buClr>
                <a:schemeClr val="tx1"/>
              </a:buClr>
              <a:buFont typeface="Arial" panose="020B0604020202020204" pitchFamily="34" charset="0"/>
              <a:buChar char="-"/>
              <a:defRPr/>
            </a:lvl5pPr>
          </a:lstStyle>
          <a:p>
            <a:pPr lvl="0"/>
            <a:r>
              <a:rPr lang="en-GB"/>
              <a:t>Click to enter text content.</a:t>
            </a:r>
            <a:br>
              <a:rPr lang="en-GB"/>
            </a:br>
            <a:r>
              <a:rPr lang="en-US"/>
              <a:t>If text content appears too large please reduce the size of the font.</a:t>
            </a:r>
            <a:endParaRPr lang="en-GB"/>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E1E8257-6B8C-4088-985E-4C3DCEE9DEB1}"/>
              </a:ext>
            </a:extLst>
          </p:cNvPr>
          <p:cNvSpPr>
            <a:spLocks noGrp="1"/>
          </p:cNvSpPr>
          <p:nvPr>
            <p:ph type="dt" sz="half" idx="28"/>
          </p:nvPr>
        </p:nvSpPr>
        <p:spPr/>
        <p:txBody>
          <a:bodyPr/>
          <a:lstStyle/>
          <a:p>
            <a:fld id="{E018087B-459D-4729-B449-CCF6702E8E13}" type="datetime4">
              <a:rPr lang="en-GB" smtClean="0"/>
              <a:t>16 October 2024</a:t>
            </a:fld>
            <a:endParaRPr lang="en-GB"/>
          </a:p>
        </p:txBody>
      </p:sp>
      <p:sp>
        <p:nvSpPr>
          <p:cNvPr id="8" name="Footer Placeholder 7">
            <a:extLst>
              <a:ext uri="{FF2B5EF4-FFF2-40B4-BE49-F238E27FC236}">
                <a16:creationId xmlns:a16="http://schemas.microsoft.com/office/drawing/2014/main" id="{06002AE1-2317-4E5A-B166-4104FA8F071A}"/>
              </a:ext>
            </a:extLst>
          </p:cNvPr>
          <p:cNvSpPr>
            <a:spLocks noGrp="1"/>
          </p:cNvSpPr>
          <p:nvPr>
            <p:ph type="ftr" sz="quarter" idx="29"/>
          </p:nvPr>
        </p:nvSpPr>
        <p:spPr>
          <a:xfrm>
            <a:off x="2319338" y="6343650"/>
            <a:ext cx="5600700" cy="269875"/>
          </a:xfrm>
          <a:prstGeom prst="rect">
            <a:avLst/>
          </a:prstGeom>
        </p:spPr>
        <p:txBody>
          <a:bodyPr/>
          <a:lstStyle/>
          <a:p>
            <a:endParaRPr lang="en-GB"/>
          </a:p>
        </p:txBody>
      </p:sp>
      <p:sp>
        <p:nvSpPr>
          <p:cNvPr id="11" name="Slide Number Placeholder 10">
            <a:extLst>
              <a:ext uri="{FF2B5EF4-FFF2-40B4-BE49-F238E27FC236}">
                <a16:creationId xmlns:a16="http://schemas.microsoft.com/office/drawing/2014/main" id="{DFB4A4D5-34F7-4B9E-9971-87C022586B14}"/>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4" name="Text Placeholder 3">
            <a:extLst>
              <a:ext uri="{FF2B5EF4-FFF2-40B4-BE49-F238E27FC236}">
                <a16:creationId xmlns:a16="http://schemas.microsoft.com/office/drawing/2014/main" id="{18D9C632-48DD-68F1-C98B-0AA2BE39A14E}"/>
              </a:ext>
            </a:extLst>
          </p:cNvPr>
          <p:cNvSpPr>
            <a:spLocks noGrp="1"/>
          </p:cNvSpPr>
          <p:nvPr>
            <p:ph type="body" sz="quarter" idx="31" hasCustomPrompt="1"/>
          </p:nvPr>
        </p:nvSpPr>
        <p:spPr>
          <a:xfrm>
            <a:off x="365125" y="5792400"/>
            <a:ext cx="7555231" cy="298800"/>
          </a:xfrm>
        </p:spPr>
        <p:txBody>
          <a:bodyPr lIns="0" tIns="72000" rIns="0" bIns="72000" anchor="b">
            <a:noAutofit/>
          </a:bodyPr>
          <a:lstStyle>
            <a:lvl1pPr marL="0" indent="0">
              <a:spcBef>
                <a:spcPts val="0"/>
              </a:spcBef>
              <a:spcAft>
                <a:spcPts val="0"/>
              </a:spcAft>
              <a:buNone/>
              <a:defRPr sz="1200"/>
            </a:lvl1pPr>
            <a:lvl2pPr marL="357542" indent="0">
              <a:spcBef>
                <a:spcPts val="0"/>
              </a:spcBef>
              <a:spcAft>
                <a:spcPts val="0"/>
              </a:spcAft>
              <a:buNone/>
              <a:defRPr/>
            </a:lvl2pPr>
            <a:lvl3pPr marL="719982" indent="0">
              <a:spcBef>
                <a:spcPts val="0"/>
              </a:spcBef>
              <a:spcAft>
                <a:spcPts val="0"/>
              </a:spcAft>
              <a:buNone/>
              <a:defRPr/>
            </a:lvl3pPr>
            <a:lvl4pPr marL="1081424" indent="0">
              <a:spcBef>
                <a:spcPts val="0"/>
              </a:spcBef>
              <a:spcAft>
                <a:spcPts val="0"/>
              </a:spcAft>
              <a:buNone/>
              <a:defRPr/>
            </a:lvl4pPr>
            <a:lvl5pPr marL="1439964" indent="0">
              <a:spcBef>
                <a:spcPts val="0"/>
              </a:spcBef>
              <a:spcAft>
                <a:spcPts val="0"/>
              </a:spcAft>
              <a:buNone/>
              <a:defRPr/>
            </a:lvl5pPr>
          </a:lstStyle>
          <a:p>
            <a:pPr lvl="0"/>
            <a:r>
              <a:rPr lang="en-US"/>
              <a:t>Insert Source text</a:t>
            </a:r>
          </a:p>
        </p:txBody>
      </p:sp>
      <p:sp>
        <p:nvSpPr>
          <p:cNvPr id="10" name="Title 1">
            <a:extLst>
              <a:ext uri="{FF2B5EF4-FFF2-40B4-BE49-F238E27FC236}">
                <a16:creationId xmlns:a16="http://schemas.microsoft.com/office/drawing/2014/main" id="{C102126E-B6A8-2921-6EF1-1AB371E2B266}"/>
              </a:ext>
            </a:extLst>
          </p:cNvPr>
          <p:cNvSpPr>
            <a:spLocks noGrp="1"/>
          </p:cNvSpPr>
          <p:nvPr>
            <p:ph type="title"/>
          </p:nvPr>
        </p:nvSpPr>
        <p:spPr>
          <a:xfrm>
            <a:off x="365126" y="242888"/>
            <a:ext cx="7554912"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6475D3A0-2D66-AC67-134B-77A55D269BD2}"/>
              </a:ext>
            </a:extLst>
          </p:cNvPr>
          <p:cNvSpPr>
            <a:spLocks noGrp="1"/>
          </p:cNvSpPr>
          <p:nvPr>
            <p:ph type="subTitle" idx="1" hasCustomPrompt="1"/>
          </p:nvPr>
        </p:nvSpPr>
        <p:spPr>
          <a:xfrm>
            <a:off x="365125" y="694950"/>
            <a:ext cx="7554913"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5" name="Freeform: Shape 14">
            <a:extLst>
              <a:ext uri="{FF2B5EF4-FFF2-40B4-BE49-F238E27FC236}">
                <a16:creationId xmlns:a16="http://schemas.microsoft.com/office/drawing/2014/main" id="{721FF2E9-41D3-FCB0-8100-2CB5AD7B0637}"/>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66671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Text 5">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C1E2B43-F98E-82F3-DBAA-FC13402D7C79}"/>
              </a:ext>
            </a:extLst>
          </p:cNvPr>
          <p:cNvSpPr>
            <a:spLocks noGrp="1"/>
          </p:cNvSpPr>
          <p:nvPr>
            <p:ph type="pic" sz="quarter" idx="14" hasCustomPrompt="1"/>
          </p:nvPr>
        </p:nvSpPr>
        <p:spPr>
          <a:xfrm>
            <a:off x="4270375" y="242888"/>
            <a:ext cx="7554914" cy="5848312"/>
          </a:xfrm>
          <a:custGeom>
            <a:avLst/>
            <a:gdLst>
              <a:gd name="connsiteX0" fmla="*/ 2145019 w 7554914"/>
              <a:gd name="connsiteY0" fmla="*/ 0 h 5848312"/>
              <a:gd name="connsiteX1" fmla="*/ 7370751 w 7554914"/>
              <a:gd name="connsiteY1" fmla="*/ 0 h 5848312"/>
              <a:gd name="connsiteX2" fmla="*/ 7554914 w 7554914"/>
              <a:gd name="connsiteY2" fmla="*/ 184163 h 5848312"/>
              <a:gd name="connsiteX3" fmla="*/ 7554914 w 7554914"/>
              <a:gd name="connsiteY3" fmla="*/ 5664149 h 5848312"/>
              <a:gd name="connsiteX4" fmla="*/ 7370751 w 7554914"/>
              <a:gd name="connsiteY4" fmla="*/ 5848312 h 5848312"/>
              <a:gd name="connsiteX5" fmla="*/ 184163 w 7554914"/>
              <a:gd name="connsiteY5" fmla="*/ 5848312 h 5848312"/>
              <a:gd name="connsiteX6" fmla="*/ 0 w 7554914"/>
              <a:gd name="connsiteY6" fmla="*/ 5664149 h 5848312"/>
              <a:gd name="connsiteX7" fmla="*/ 0 w 7554914"/>
              <a:gd name="connsiteY7" fmla="*/ 2161063 h 5848312"/>
              <a:gd name="connsiteX8" fmla="*/ 38324 w 7554914"/>
              <a:gd name="connsiteY8" fmla="*/ 2036037 h 5848312"/>
              <a:gd name="connsiteX9" fmla="*/ 1172960 w 7554914"/>
              <a:gd name="connsiteY9" fmla="*/ 1360305 h 5848312"/>
              <a:gd name="connsiteX10" fmla="*/ 1236325 w 7554914"/>
              <a:gd name="connsiteY10" fmla="*/ 1296939 h 5848312"/>
              <a:gd name="connsiteX11" fmla="*/ 1236325 w 7554914"/>
              <a:gd name="connsiteY11" fmla="*/ 927309 h 5848312"/>
              <a:gd name="connsiteX12" fmla="*/ 1977178 w 7554914"/>
              <a:gd name="connsiteY12" fmla="*/ 16657 h 584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54914" h="5848312">
                <a:moveTo>
                  <a:pt x="2145019" y="0"/>
                </a:moveTo>
                <a:lnTo>
                  <a:pt x="7370751" y="0"/>
                </a:lnTo>
                <a:cubicBezTo>
                  <a:pt x="7472461" y="0"/>
                  <a:pt x="7554914" y="82453"/>
                  <a:pt x="7554914" y="184163"/>
                </a:cubicBezTo>
                <a:lnTo>
                  <a:pt x="7554914" y="5664149"/>
                </a:lnTo>
                <a:cubicBezTo>
                  <a:pt x="7554914" y="5765859"/>
                  <a:pt x="7472461" y="5848312"/>
                  <a:pt x="7370751" y="5848312"/>
                </a:cubicBezTo>
                <a:lnTo>
                  <a:pt x="184163" y="5848312"/>
                </a:lnTo>
                <a:cubicBezTo>
                  <a:pt x="82453" y="5848312"/>
                  <a:pt x="0" y="5765859"/>
                  <a:pt x="0" y="5664149"/>
                </a:cubicBezTo>
                <a:lnTo>
                  <a:pt x="0" y="2161063"/>
                </a:lnTo>
                <a:lnTo>
                  <a:pt x="38324" y="2036037"/>
                </a:lnTo>
                <a:cubicBezTo>
                  <a:pt x="232381" y="1588024"/>
                  <a:pt x="681881" y="1376146"/>
                  <a:pt x="1172960" y="1360305"/>
                </a:cubicBezTo>
                <a:cubicBezTo>
                  <a:pt x="1215204" y="1360305"/>
                  <a:pt x="1236325" y="1328624"/>
                  <a:pt x="1236325" y="1296939"/>
                </a:cubicBezTo>
                <a:lnTo>
                  <a:pt x="1236325" y="927309"/>
                </a:lnTo>
                <a:cubicBezTo>
                  <a:pt x="1236325" y="474509"/>
                  <a:pt x="1551669" y="102568"/>
                  <a:pt x="1977178" y="16657"/>
                </a:cubicBezTo>
                <a:close/>
              </a:path>
            </a:pathLst>
          </a:custGeom>
          <a:solidFill>
            <a:schemeClr val="bg1">
              <a:lumMod val="95000"/>
            </a:schemeClr>
          </a:solidFill>
          <a:ln>
            <a:noFill/>
          </a:ln>
        </p:spPr>
        <p:txBody>
          <a:bodyPr wrap="square" lIns="180000" tIns="576000" bIns="72000" anchor="ctr">
            <a:noAutofit/>
          </a:bodyPr>
          <a:lstStyle>
            <a:lvl1pPr marL="0" indent="0" algn="ctr">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r>
              <a:rPr lang="en-GB"/>
              <a:t>]</a:t>
            </a:r>
          </a:p>
        </p:txBody>
      </p:sp>
      <p:sp>
        <p:nvSpPr>
          <p:cNvPr id="9" name="Text Placeholder 6"/>
          <p:cNvSpPr>
            <a:spLocks noGrp="1"/>
          </p:cNvSpPr>
          <p:nvPr>
            <p:ph type="body" sz="quarter" idx="13" hasCustomPrompt="1"/>
          </p:nvPr>
        </p:nvSpPr>
        <p:spPr>
          <a:xfrm>
            <a:off x="365126" y="1304101"/>
            <a:ext cx="3652839" cy="4490737"/>
          </a:xfrm>
          <a:prstGeom prst="rect">
            <a:avLst/>
          </a:prstGeom>
        </p:spPr>
        <p:txBody>
          <a:bodyPr lIns="0" tIns="180000" rIns="0" bIns="180000">
            <a:noAutofit/>
          </a:bodyPr>
          <a:lstStyle>
            <a:lvl1pPr marL="359991" indent="-359991">
              <a:buClr>
                <a:schemeClr val="tx2"/>
              </a:buClr>
              <a:buFont typeface="Arial" panose="020B0604020202020204" pitchFamily="34" charset="0"/>
              <a:buChar char="•"/>
              <a:defRPr/>
            </a:lvl1pPr>
            <a:lvl2pPr marL="717533" indent="-359991">
              <a:buClr>
                <a:schemeClr val="tx1"/>
              </a:buClr>
              <a:buFont typeface="Arial" panose="020B0604020202020204" pitchFamily="34" charset="0"/>
              <a:buChar char="-"/>
              <a:defRPr/>
            </a:lvl2pPr>
            <a:lvl3pPr marL="1079973" indent="-359991">
              <a:buClr>
                <a:schemeClr val="tx1"/>
              </a:buClr>
              <a:buFont typeface="Arial" panose="020B0604020202020204" pitchFamily="34" charset="0"/>
              <a:buChar char="-"/>
              <a:defRPr/>
            </a:lvl3pPr>
            <a:lvl4pPr marL="1441415" indent="-359991">
              <a:buClr>
                <a:schemeClr val="tx1"/>
              </a:buClr>
              <a:buFont typeface="Arial" panose="020B0604020202020204" pitchFamily="34" charset="0"/>
              <a:buChar char="-"/>
              <a:defRPr/>
            </a:lvl4pPr>
            <a:lvl5pPr marL="1799955" indent="-359991">
              <a:buClr>
                <a:schemeClr val="tx1"/>
              </a:buClr>
              <a:buFont typeface="Arial" panose="020B0604020202020204" pitchFamily="34" charset="0"/>
              <a:buChar char="-"/>
              <a:defRPr/>
            </a:lvl5pPr>
          </a:lstStyle>
          <a:p>
            <a:pPr lvl="0"/>
            <a:r>
              <a:rPr lang="en-GB"/>
              <a:t>Click to enter text content.</a:t>
            </a:r>
            <a:br>
              <a:rPr lang="en-GB"/>
            </a:br>
            <a:r>
              <a:rPr lang="en-US"/>
              <a:t>If text content appears too large please reduce the size of the font.</a:t>
            </a:r>
            <a:endParaRPr lang="en-GB"/>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E1E8257-6B8C-4088-985E-4C3DCEE9DEB1}"/>
              </a:ext>
            </a:extLst>
          </p:cNvPr>
          <p:cNvSpPr>
            <a:spLocks noGrp="1"/>
          </p:cNvSpPr>
          <p:nvPr>
            <p:ph type="dt" sz="half" idx="28"/>
          </p:nvPr>
        </p:nvSpPr>
        <p:spPr/>
        <p:txBody>
          <a:bodyPr/>
          <a:lstStyle/>
          <a:p>
            <a:fld id="{E018087B-459D-4729-B449-CCF6702E8E13}" type="datetime4">
              <a:rPr lang="en-GB" smtClean="0"/>
              <a:t>16 October 2024</a:t>
            </a:fld>
            <a:endParaRPr lang="en-GB"/>
          </a:p>
        </p:txBody>
      </p:sp>
      <p:sp>
        <p:nvSpPr>
          <p:cNvPr id="8" name="Footer Placeholder 7">
            <a:extLst>
              <a:ext uri="{FF2B5EF4-FFF2-40B4-BE49-F238E27FC236}">
                <a16:creationId xmlns:a16="http://schemas.microsoft.com/office/drawing/2014/main" id="{06002AE1-2317-4E5A-B166-4104FA8F071A}"/>
              </a:ext>
            </a:extLst>
          </p:cNvPr>
          <p:cNvSpPr>
            <a:spLocks noGrp="1"/>
          </p:cNvSpPr>
          <p:nvPr>
            <p:ph type="ftr" sz="quarter" idx="29"/>
          </p:nvPr>
        </p:nvSpPr>
        <p:spPr>
          <a:xfrm>
            <a:off x="2319338" y="6343650"/>
            <a:ext cx="5600700" cy="269875"/>
          </a:xfrm>
          <a:prstGeom prst="rect">
            <a:avLst/>
          </a:prstGeom>
        </p:spPr>
        <p:txBody>
          <a:bodyPr/>
          <a:lstStyle/>
          <a:p>
            <a:endParaRPr lang="en-GB"/>
          </a:p>
        </p:txBody>
      </p:sp>
      <p:sp>
        <p:nvSpPr>
          <p:cNvPr id="11" name="Slide Number Placeholder 10">
            <a:extLst>
              <a:ext uri="{FF2B5EF4-FFF2-40B4-BE49-F238E27FC236}">
                <a16:creationId xmlns:a16="http://schemas.microsoft.com/office/drawing/2014/main" id="{DFB4A4D5-34F7-4B9E-9971-87C022586B14}"/>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4" name="Text Placeholder 3">
            <a:extLst>
              <a:ext uri="{FF2B5EF4-FFF2-40B4-BE49-F238E27FC236}">
                <a16:creationId xmlns:a16="http://schemas.microsoft.com/office/drawing/2014/main" id="{18D9C632-48DD-68F1-C98B-0AA2BE39A14E}"/>
              </a:ext>
            </a:extLst>
          </p:cNvPr>
          <p:cNvSpPr>
            <a:spLocks noGrp="1"/>
          </p:cNvSpPr>
          <p:nvPr>
            <p:ph type="body" sz="quarter" idx="31" hasCustomPrompt="1"/>
          </p:nvPr>
        </p:nvSpPr>
        <p:spPr>
          <a:xfrm>
            <a:off x="365126" y="5792400"/>
            <a:ext cx="3652993" cy="298800"/>
          </a:xfrm>
        </p:spPr>
        <p:txBody>
          <a:bodyPr lIns="0" tIns="72000" rIns="0" bIns="72000" anchor="b">
            <a:noAutofit/>
          </a:bodyPr>
          <a:lstStyle>
            <a:lvl1pPr marL="0" indent="0">
              <a:spcBef>
                <a:spcPts val="0"/>
              </a:spcBef>
              <a:spcAft>
                <a:spcPts val="0"/>
              </a:spcAft>
              <a:buNone/>
              <a:defRPr sz="1200"/>
            </a:lvl1pPr>
            <a:lvl2pPr marL="357542" indent="0">
              <a:spcBef>
                <a:spcPts val="0"/>
              </a:spcBef>
              <a:spcAft>
                <a:spcPts val="0"/>
              </a:spcAft>
              <a:buNone/>
              <a:defRPr/>
            </a:lvl2pPr>
            <a:lvl3pPr marL="719982" indent="0">
              <a:spcBef>
                <a:spcPts val="0"/>
              </a:spcBef>
              <a:spcAft>
                <a:spcPts val="0"/>
              </a:spcAft>
              <a:buNone/>
              <a:defRPr/>
            </a:lvl3pPr>
            <a:lvl4pPr marL="1081424" indent="0">
              <a:spcBef>
                <a:spcPts val="0"/>
              </a:spcBef>
              <a:spcAft>
                <a:spcPts val="0"/>
              </a:spcAft>
              <a:buNone/>
              <a:defRPr/>
            </a:lvl4pPr>
            <a:lvl5pPr marL="1439964" indent="0">
              <a:spcBef>
                <a:spcPts val="0"/>
              </a:spcBef>
              <a:spcAft>
                <a:spcPts val="0"/>
              </a:spcAft>
              <a:buNone/>
              <a:defRPr/>
            </a:lvl5pPr>
          </a:lstStyle>
          <a:p>
            <a:pPr lvl="0"/>
            <a:r>
              <a:rPr lang="en-US"/>
              <a:t>Insert Source text</a:t>
            </a:r>
          </a:p>
        </p:txBody>
      </p:sp>
      <p:sp>
        <p:nvSpPr>
          <p:cNvPr id="10" name="Title 1">
            <a:extLst>
              <a:ext uri="{FF2B5EF4-FFF2-40B4-BE49-F238E27FC236}">
                <a16:creationId xmlns:a16="http://schemas.microsoft.com/office/drawing/2014/main" id="{D08CFF33-B49E-9711-53F9-19D0CC0A16DD}"/>
              </a:ext>
            </a:extLst>
          </p:cNvPr>
          <p:cNvSpPr>
            <a:spLocks noGrp="1"/>
          </p:cNvSpPr>
          <p:nvPr>
            <p:ph type="title" hasCustomPrompt="1"/>
          </p:nvPr>
        </p:nvSpPr>
        <p:spPr>
          <a:xfrm>
            <a:off x="365126" y="242888"/>
            <a:ext cx="3905250" cy="430887"/>
          </a:xfrm>
        </p:spPr>
        <p:txBody>
          <a:bodyPr/>
          <a:lstStyle>
            <a:lvl1pPr>
              <a:defRPr/>
            </a:lvl1pPr>
          </a:lstStyle>
          <a:p>
            <a:r>
              <a:rPr lang="en-US"/>
              <a:t>Click to add title</a:t>
            </a:r>
          </a:p>
        </p:txBody>
      </p:sp>
      <p:sp>
        <p:nvSpPr>
          <p:cNvPr id="13" name="Subtitle 2">
            <a:extLst>
              <a:ext uri="{FF2B5EF4-FFF2-40B4-BE49-F238E27FC236}">
                <a16:creationId xmlns:a16="http://schemas.microsoft.com/office/drawing/2014/main" id="{FA3CE1FB-D5F5-92E1-9D34-DB8E8889C90B}"/>
              </a:ext>
            </a:extLst>
          </p:cNvPr>
          <p:cNvSpPr>
            <a:spLocks noGrp="1"/>
          </p:cNvSpPr>
          <p:nvPr>
            <p:ph type="subTitle" idx="1" hasCustomPrompt="1"/>
          </p:nvPr>
        </p:nvSpPr>
        <p:spPr>
          <a:xfrm>
            <a:off x="365125" y="694950"/>
            <a:ext cx="3905250"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5" name="Freeform: Shape 14">
            <a:extLst>
              <a:ext uri="{FF2B5EF4-FFF2-40B4-BE49-F238E27FC236}">
                <a16:creationId xmlns:a16="http://schemas.microsoft.com/office/drawing/2014/main" id="{CB91AF96-43AB-49E0-5AA2-71826DA96391}"/>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82892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Text with Subheading">
    <p:spTree>
      <p:nvGrpSpPr>
        <p:cNvPr id="1" name=""/>
        <p:cNvGrpSpPr/>
        <p:nvPr/>
      </p:nvGrpSpPr>
      <p:grpSpPr>
        <a:xfrm>
          <a:off x="0" y="0"/>
          <a:ext cx="0" cy="0"/>
          <a:chOff x="0" y="0"/>
          <a:chExt cx="0" cy="0"/>
        </a:xfrm>
      </p:grpSpPr>
      <p:sp>
        <p:nvSpPr>
          <p:cNvPr id="16" name="Text Placeholder 6"/>
          <p:cNvSpPr>
            <a:spLocks noGrp="1"/>
          </p:cNvSpPr>
          <p:nvPr>
            <p:ph type="body" sz="quarter" idx="13" hasCustomPrompt="1"/>
          </p:nvPr>
        </p:nvSpPr>
        <p:spPr>
          <a:xfrm>
            <a:off x="365125" y="2100262"/>
            <a:ext cx="3652838" cy="3692137"/>
          </a:xfrm>
          <a:prstGeom prst="rect">
            <a:avLst/>
          </a:prstGeom>
        </p:spPr>
        <p:txBody>
          <a:bodyPr lIns="0" tIns="180000" rIns="0" bIns="180000">
            <a:noAutofit/>
          </a:bodyPr>
          <a:lstStyle>
            <a:lvl1pPr marL="0" indent="0">
              <a:buNone/>
              <a:defRPr sz="2200"/>
            </a:lvl1pPr>
          </a:lstStyle>
          <a:p>
            <a:pPr lvl="0"/>
            <a:r>
              <a:rPr lang="en-GB"/>
              <a:t>Click to enter text content.</a:t>
            </a:r>
            <a:br>
              <a:rPr lang="en-GB"/>
            </a:br>
            <a:r>
              <a:rPr lang="en-US"/>
              <a:t>If text content appears too large please reduce the size of the font.</a:t>
            </a:r>
            <a:endParaRPr lang="en-GB"/>
          </a:p>
        </p:txBody>
      </p:sp>
      <p:sp>
        <p:nvSpPr>
          <p:cNvPr id="7" name="Date Placeholder 6">
            <a:extLst>
              <a:ext uri="{FF2B5EF4-FFF2-40B4-BE49-F238E27FC236}">
                <a16:creationId xmlns:a16="http://schemas.microsoft.com/office/drawing/2014/main" id="{82120E7F-C0E1-48FE-9205-5741B91C8E6F}"/>
              </a:ext>
            </a:extLst>
          </p:cNvPr>
          <p:cNvSpPr>
            <a:spLocks noGrp="1"/>
          </p:cNvSpPr>
          <p:nvPr>
            <p:ph type="dt" sz="half" idx="28"/>
          </p:nvPr>
        </p:nvSpPr>
        <p:spPr/>
        <p:txBody>
          <a:bodyPr/>
          <a:lstStyle/>
          <a:p>
            <a:fld id="{2DC6169B-19DB-4994-BA6B-38503C57DC8A}" type="datetime4">
              <a:rPr lang="en-GB" smtClean="0"/>
              <a:t>16 October 2024</a:t>
            </a:fld>
            <a:endParaRPr lang="en-GB"/>
          </a:p>
        </p:txBody>
      </p:sp>
      <p:sp>
        <p:nvSpPr>
          <p:cNvPr id="8" name="Footer Placeholder 7">
            <a:extLst>
              <a:ext uri="{FF2B5EF4-FFF2-40B4-BE49-F238E27FC236}">
                <a16:creationId xmlns:a16="http://schemas.microsoft.com/office/drawing/2014/main" id="{AFC227CF-7C01-4C8F-A012-E6EC9EFFB1B0}"/>
              </a:ext>
            </a:extLst>
          </p:cNvPr>
          <p:cNvSpPr>
            <a:spLocks noGrp="1"/>
          </p:cNvSpPr>
          <p:nvPr>
            <p:ph type="ftr" sz="quarter" idx="29"/>
          </p:nvPr>
        </p:nvSpPr>
        <p:spPr>
          <a:xfrm>
            <a:off x="2319338" y="6343650"/>
            <a:ext cx="5600700" cy="26987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D3D4743C-0184-4AE6-8901-D4C4FE13116A}"/>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3" name="Text Placeholder 2">
            <a:extLst>
              <a:ext uri="{FF2B5EF4-FFF2-40B4-BE49-F238E27FC236}">
                <a16:creationId xmlns:a16="http://schemas.microsoft.com/office/drawing/2014/main" id="{557407D7-26D4-4453-5DC7-A7011EC7E218}"/>
              </a:ext>
            </a:extLst>
          </p:cNvPr>
          <p:cNvSpPr>
            <a:spLocks noGrp="1"/>
          </p:cNvSpPr>
          <p:nvPr>
            <p:ph type="body" sz="quarter" idx="31" hasCustomPrompt="1"/>
          </p:nvPr>
        </p:nvSpPr>
        <p:spPr>
          <a:xfrm>
            <a:off x="365126" y="5792400"/>
            <a:ext cx="3653156" cy="298800"/>
          </a:xfrm>
        </p:spPr>
        <p:txBody>
          <a:bodyPr lIns="0" tIns="72000" rIns="0" bIns="72000" anchor="b">
            <a:noAutofit/>
          </a:bodyPr>
          <a:lstStyle>
            <a:lvl1pPr marL="0" indent="0">
              <a:spcBef>
                <a:spcPts val="0"/>
              </a:spcBef>
              <a:spcAft>
                <a:spcPts val="0"/>
              </a:spcAft>
              <a:buNone/>
              <a:defRPr sz="1200"/>
            </a:lvl1pPr>
            <a:lvl2pPr marL="357542" indent="0">
              <a:buNone/>
              <a:defRPr/>
            </a:lvl2pPr>
            <a:lvl3pPr marL="719982" indent="0">
              <a:buNone/>
              <a:defRPr/>
            </a:lvl3pPr>
            <a:lvl4pPr marL="1081424" indent="0">
              <a:buNone/>
              <a:defRPr/>
            </a:lvl4pPr>
            <a:lvl5pPr marL="1439964" indent="0">
              <a:buNone/>
              <a:defRPr/>
            </a:lvl5pPr>
          </a:lstStyle>
          <a:p>
            <a:pPr lvl="0"/>
            <a:r>
              <a:rPr lang="en-US"/>
              <a:t>Insert Source text</a:t>
            </a:r>
          </a:p>
        </p:txBody>
      </p:sp>
      <p:sp>
        <p:nvSpPr>
          <p:cNvPr id="25" name="Text Placeholder 24">
            <a:extLst>
              <a:ext uri="{FF2B5EF4-FFF2-40B4-BE49-F238E27FC236}">
                <a16:creationId xmlns:a16="http://schemas.microsoft.com/office/drawing/2014/main" id="{0FC42DF1-9B7E-9A5C-E40E-35292FD97B55}"/>
              </a:ext>
            </a:extLst>
          </p:cNvPr>
          <p:cNvSpPr>
            <a:spLocks noGrp="1"/>
          </p:cNvSpPr>
          <p:nvPr>
            <p:ph type="body" sz="quarter" idx="32" hasCustomPrompt="1"/>
          </p:nvPr>
        </p:nvSpPr>
        <p:spPr>
          <a:xfrm>
            <a:off x="365126" y="1303338"/>
            <a:ext cx="3480970" cy="796925"/>
          </a:xfrm>
        </p:spPr>
        <p:txBody>
          <a:bodyPr lIns="0" tIns="72000" rIns="0" bIns="72000">
            <a:noAutofit/>
          </a:bodyPr>
          <a:lstStyle>
            <a:lvl1pPr marL="0" indent="0">
              <a:buNone/>
              <a:defRPr sz="2400" b="1">
                <a:solidFill>
                  <a:schemeClr val="tx2"/>
                </a:solidFill>
              </a:defRPr>
            </a:lvl1pPr>
            <a:lvl2pPr marL="357542" indent="0">
              <a:buNone/>
              <a:defRPr/>
            </a:lvl2pPr>
            <a:lvl3pPr marL="719982" indent="0">
              <a:buNone/>
              <a:defRPr/>
            </a:lvl3pPr>
            <a:lvl4pPr marL="1081424" indent="0">
              <a:buNone/>
              <a:defRPr/>
            </a:lvl4pPr>
            <a:lvl5pPr marL="1439964" indent="0">
              <a:buNone/>
              <a:defRPr/>
            </a:lvl5pPr>
          </a:lstStyle>
          <a:p>
            <a:pPr lvl="0"/>
            <a:r>
              <a:rPr lang="en-US"/>
              <a:t>Click to edit subheading text</a:t>
            </a:r>
            <a:endParaRPr lang="en-GB"/>
          </a:p>
        </p:txBody>
      </p:sp>
      <p:sp>
        <p:nvSpPr>
          <p:cNvPr id="19" name="Picture Placeholder 18">
            <a:extLst>
              <a:ext uri="{FF2B5EF4-FFF2-40B4-BE49-F238E27FC236}">
                <a16:creationId xmlns:a16="http://schemas.microsoft.com/office/drawing/2014/main" id="{842A83F9-173D-2F5C-840B-653949B4C528}"/>
              </a:ext>
            </a:extLst>
          </p:cNvPr>
          <p:cNvSpPr>
            <a:spLocks noGrp="1"/>
          </p:cNvSpPr>
          <p:nvPr>
            <p:ph type="pic" sz="quarter" idx="14" hasCustomPrompt="1"/>
          </p:nvPr>
        </p:nvSpPr>
        <p:spPr>
          <a:xfrm>
            <a:off x="3848179" y="1303337"/>
            <a:ext cx="7977108" cy="4787900"/>
          </a:xfrm>
          <a:custGeom>
            <a:avLst/>
            <a:gdLst>
              <a:gd name="connsiteX0" fmla="*/ 594703 w 7977108"/>
              <a:gd name="connsiteY0" fmla="*/ 0 h 4787900"/>
              <a:gd name="connsiteX1" fmla="*/ 7804600 w 7977108"/>
              <a:gd name="connsiteY1" fmla="*/ 0 h 4787900"/>
              <a:gd name="connsiteX2" fmla="*/ 7977108 w 7977108"/>
              <a:gd name="connsiteY2" fmla="*/ 172508 h 4787900"/>
              <a:gd name="connsiteX3" fmla="*/ 7977108 w 7977108"/>
              <a:gd name="connsiteY3" fmla="*/ 4615392 h 4787900"/>
              <a:gd name="connsiteX4" fmla="*/ 7804600 w 7977108"/>
              <a:gd name="connsiteY4" fmla="*/ 4787900 h 4787900"/>
              <a:gd name="connsiteX5" fmla="*/ 594703 w 7977108"/>
              <a:gd name="connsiteY5" fmla="*/ 4787900 h 4787900"/>
              <a:gd name="connsiteX6" fmla="*/ 422195 w 7977108"/>
              <a:gd name="connsiteY6" fmla="*/ 4615392 h 4787900"/>
              <a:gd name="connsiteX7" fmla="*/ 422195 w 7977108"/>
              <a:gd name="connsiteY7" fmla="*/ 1002316 h 4787900"/>
              <a:gd name="connsiteX8" fmla="*/ 419981 w 7977108"/>
              <a:gd name="connsiteY8" fmla="*/ 976226 h 4787900"/>
              <a:gd name="connsiteX9" fmla="*/ 7859 w 7977108"/>
              <a:gd name="connsiteY9" fmla="*/ 614915 h 4787900"/>
              <a:gd name="connsiteX10" fmla="*/ 7859 w 7977108"/>
              <a:gd name="connsiteY10" fmla="*/ 597453 h 4787900"/>
              <a:gd name="connsiteX11" fmla="*/ 419981 w 7977108"/>
              <a:gd name="connsiteY11" fmla="*/ 236137 h 4787900"/>
              <a:gd name="connsiteX12" fmla="*/ 422195 w 7977108"/>
              <a:gd name="connsiteY12" fmla="*/ 210041 h 4787900"/>
              <a:gd name="connsiteX13" fmla="*/ 422195 w 7977108"/>
              <a:gd name="connsiteY13" fmla="*/ 172508 h 4787900"/>
              <a:gd name="connsiteX14" fmla="*/ 594703 w 7977108"/>
              <a:gd name="connsiteY14" fmla="*/ 0 h 478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77108" h="4787900">
                <a:moveTo>
                  <a:pt x="594703" y="0"/>
                </a:moveTo>
                <a:lnTo>
                  <a:pt x="7804600" y="0"/>
                </a:lnTo>
                <a:cubicBezTo>
                  <a:pt x="7899874" y="0"/>
                  <a:pt x="7977108" y="77234"/>
                  <a:pt x="7977108" y="172508"/>
                </a:cubicBezTo>
                <a:lnTo>
                  <a:pt x="7977108" y="4615392"/>
                </a:lnTo>
                <a:cubicBezTo>
                  <a:pt x="7977108" y="4710666"/>
                  <a:pt x="7899874" y="4787900"/>
                  <a:pt x="7804600" y="4787900"/>
                </a:cubicBezTo>
                <a:lnTo>
                  <a:pt x="594703" y="4787900"/>
                </a:lnTo>
                <a:cubicBezTo>
                  <a:pt x="499429" y="4787900"/>
                  <a:pt x="422195" y="4710666"/>
                  <a:pt x="422195" y="4615392"/>
                </a:cubicBezTo>
                <a:lnTo>
                  <a:pt x="422195" y="1002316"/>
                </a:lnTo>
                <a:lnTo>
                  <a:pt x="419981" y="976226"/>
                </a:lnTo>
                <a:cubicBezTo>
                  <a:pt x="387560" y="794064"/>
                  <a:pt x="243169" y="679089"/>
                  <a:pt x="7859" y="614915"/>
                </a:cubicBezTo>
                <a:cubicBezTo>
                  <a:pt x="-2620" y="611423"/>
                  <a:pt x="-2620" y="600944"/>
                  <a:pt x="7859" y="597453"/>
                </a:cubicBezTo>
                <a:cubicBezTo>
                  <a:pt x="243169" y="533278"/>
                  <a:pt x="387560" y="418299"/>
                  <a:pt x="419981" y="236137"/>
                </a:cubicBezTo>
                <a:lnTo>
                  <a:pt x="422195" y="210041"/>
                </a:lnTo>
                <a:lnTo>
                  <a:pt x="422195" y="172508"/>
                </a:lnTo>
                <a:cubicBezTo>
                  <a:pt x="422195" y="77234"/>
                  <a:pt x="499429" y="0"/>
                  <a:pt x="594703" y="0"/>
                </a:cubicBezTo>
                <a:close/>
              </a:path>
            </a:pathLst>
          </a:custGeom>
          <a:solidFill>
            <a:schemeClr val="bg1">
              <a:lumMod val="95000"/>
            </a:schemeClr>
          </a:solidFill>
          <a:ln>
            <a:noFill/>
          </a:ln>
        </p:spPr>
        <p:txBody>
          <a:bodyPr wrap="square" lIns="900000" tIns="216000" rIns="540000" bIns="72000" anchor="ctr">
            <a:noAutofit/>
          </a:bodyPr>
          <a:lstStyle>
            <a:lvl1pPr marL="0" indent="0" algn="ctr">
              <a:lnSpc>
                <a:spcPct val="100000"/>
              </a:lnSpc>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r>
              <a:rPr lang="en-GB"/>
              <a:t>]</a:t>
            </a:r>
          </a:p>
        </p:txBody>
      </p:sp>
      <p:sp>
        <p:nvSpPr>
          <p:cNvPr id="11" name="Title 1">
            <a:extLst>
              <a:ext uri="{FF2B5EF4-FFF2-40B4-BE49-F238E27FC236}">
                <a16:creationId xmlns:a16="http://schemas.microsoft.com/office/drawing/2014/main" id="{7E92BEDA-CC1A-B239-4AEA-C3F37E214629}"/>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0750812B-2C47-57D4-77B8-4674E64952EE}"/>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5" name="Freeform: Shape 14">
            <a:extLst>
              <a:ext uri="{FF2B5EF4-FFF2-40B4-BE49-F238E27FC236}">
                <a16:creationId xmlns:a16="http://schemas.microsoft.com/office/drawing/2014/main" id="{7DE5D052-D1E8-918C-87BF-6E3142B87FEF}"/>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190217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DC8841-B149-2334-AF59-5558F485A757}"/>
              </a:ext>
            </a:extLst>
          </p:cNvPr>
          <p:cNvSpPr/>
          <p:nvPr userDrawn="1"/>
        </p:nvSpPr>
        <p:spPr bwMode="auto">
          <a:xfrm>
            <a:off x="11039475" y="164305"/>
            <a:ext cx="862012" cy="31750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r" eaLnBrk="0" fontAlgn="auto" hangingPunct="0">
              <a:spcBef>
                <a:spcPts val="0"/>
              </a:spcBef>
              <a:spcAft>
                <a:spcPts val="0"/>
              </a:spcAft>
              <a:buClr>
                <a:schemeClr val="bg1"/>
              </a:buClr>
              <a:buFont typeface="Arial" pitchFamily="34" charset="0"/>
              <a:buNone/>
            </a:pPr>
            <a:r>
              <a:rPr lang="en-GB" sz="1000" b="1" kern="0">
                <a:solidFill>
                  <a:schemeClr val="tx2"/>
                </a:solidFill>
                <a:latin typeface="+mn-lt"/>
              </a:rPr>
              <a:t>gsk.com</a:t>
            </a:r>
          </a:p>
        </p:txBody>
      </p:sp>
      <p:pic>
        <p:nvPicPr>
          <p:cNvPr id="3" name="Graphic 2">
            <a:extLst>
              <a:ext uri="{FF2B5EF4-FFF2-40B4-BE49-F238E27FC236}">
                <a16:creationId xmlns:a16="http://schemas.microsoft.com/office/drawing/2014/main" id="{E4C205A4-821A-253A-297E-0360320A4D5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94470" y="243283"/>
            <a:ext cx="159543" cy="159543"/>
          </a:xfrm>
          <a:prstGeom prst="rect">
            <a:avLst/>
          </a:prstGeom>
        </p:spPr>
      </p:pic>
      <p:sp>
        <p:nvSpPr>
          <p:cNvPr id="11" name="Text Placeholder 8">
            <a:extLst>
              <a:ext uri="{FF2B5EF4-FFF2-40B4-BE49-F238E27FC236}">
                <a16:creationId xmlns:a16="http://schemas.microsoft.com/office/drawing/2014/main" id="{8D015E68-9B94-B2B9-2F33-1D9732CC14B4}"/>
              </a:ext>
            </a:extLst>
          </p:cNvPr>
          <p:cNvSpPr>
            <a:spLocks noGrp="1"/>
          </p:cNvSpPr>
          <p:nvPr>
            <p:ph type="body" sz="quarter" idx="11" hasCustomPrompt="1"/>
          </p:nvPr>
        </p:nvSpPr>
        <p:spPr>
          <a:xfrm>
            <a:off x="501650" y="230188"/>
            <a:ext cx="1817688" cy="163512"/>
          </a:xfrm>
        </p:spPr>
        <p:txBody>
          <a:bodyPr lIns="0" tIns="72000" rIns="0" bIns="72000" anchor="ctr">
            <a:noAutofit/>
          </a:bodyPr>
          <a:lstStyle>
            <a:lvl1pPr marL="0" indent="0">
              <a:buNone/>
              <a:defRPr sz="1000" b="1">
                <a:solidFill>
                  <a:schemeClr val="tx2"/>
                </a:solidFill>
              </a:defRPr>
            </a:lvl1pPr>
            <a:lvl2pPr marL="357542" indent="0">
              <a:buNone/>
              <a:defRPr>
                <a:solidFill>
                  <a:schemeClr val="bg1"/>
                </a:solidFill>
              </a:defRPr>
            </a:lvl2pPr>
            <a:lvl3pPr marL="719982" indent="0">
              <a:buNone/>
              <a:defRPr>
                <a:solidFill>
                  <a:schemeClr val="bg1"/>
                </a:solidFill>
              </a:defRPr>
            </a:lvl3pPr>
            <a:lvl4pPr marL="1081424" indent="0">
              <a:buNone/>
              <a:defRPr>
                <a:solidFill>
                  <a:schemeClr val="bg1"/>
                </a:solidFill>
              </a:defRPr>
            </a:lvl4pPr>
            <a:lvl5pPr marL="1439964" indent="0">
              <a:buNone/>
              <a:defRPr>
                <a:solidFill>
                  <a:schemeClr val="bg1"/>
                </a:solidFill>
              </a:defRPr>
            </a:lvl5pPr>
          </a:lstStyle>
          <a:p>
            <a:pPr lvl="0"/>
            <a:r>
              <a:rPr lang="en-US"/>
              <a:t>Click to insert date</a:t>
            </a:r>
          </a:p>
        </p:txBody>
      </p:sp>
      <p:sp>
        <p:nvSpPr>
          <p:cNvPr id="12" name="Freeform: Shape 11">
            <a:extLst>
              <a:ext uri="{FF2B5EF4-FFF2-40B4-BE49-F238E27FC236}">
                <a16:creationId xmlns:a16="http://schemas.microsoft.com/office/drawing/2014/main" id="{458F29C9-8F7E-1D4B-3005-616565FA7753}"/>
              </a:ext>
            </a:extLst>
          </p:cNvPr>
          <p:cNvSpPr/>
          <p:nvPr userDrawn="1"/>
        </p:nvSpPr>
        <p:spPr>
          <a:xfrm>
            <a:off x="0" y="4842854"/>
            <a:ext cx="426190" cy="902918"/>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5" name="Title 1">
            <a:extLst>
              <a:ext uri="{FF2B5EF4-FFF2-40B4-BE49-F238E27FC236}">
                <a16:creationId xmlns:a16="http://schemas.microsoft.com/office/drawing/2014/main" id="{4DF7007A-5965-5814-8FF8-29077566CBED}"/>
              </a:ext>
            </a:extLst>
          </p:cNvPr>
          <p:cNvSpPr>
            <a:spLocks noGrp="1"/>
          </p:cNvSpPr>
          <p:nvPr>
            <p:ph type="ctrTitle" hasCustomPrompt="1"/>
          </p:nvPr>
        </p:nvSpPr>
        <p:spPr>
          <a:xfrm>
            <a:off x="520700" y="5010784"/>
            <a:ext cx="11150600" cy="548009"/>
          </a:xfrm>
          <a:prstGeom prst="rect">
            <a:avLst/>
          </a:prstGeom>
          <a:noFill/>
        </p:spPr>
        <p:txBody>
          <a:bodyPr anchor="b" anchorCtr="0">
            <a:normAutofit/>
          </a:bodyPr>
          <a:lstStyle>
            <a:lvl1pPr>
              <a:lnSpc>
                <a:spcPct val="100000"/>
              </a:lnSpc>
              <a:defRPr sz="3600">
                <a:solidFill>
                  <a:srgbClr val="0078D4"/>
                </a:solidFill>
              </a:defRPr>
            </a:lvl1pPr>
          </a:lstStyle>
          <a:p>
            <a:r>
              <a:rPr lang="en-GB"/>
              <a:t>Click to enter presentation title</a:t>
            </a:r>
          </a:p>
        </p:txBody>
      </p:sp>
      <p:sp>
        <p:nvSpPr>
          <p:cNvPr id="16" name="Subtitle 2">
            <a:extLst>
              <a:ext uri="{FF2B5EF4-FFF2-40B4-BE49-F238E27FC236}">
                <a16:creationId xmlns:a16="http://schemas.microsoft.com/office/drawing/2014/main" id="{F6A64F09-F5D8-B6EE-7ED5-2B69A4668CD5}"/>
              </a:ext>
            </a:extLst>
          </p:cNvPr>
          <p:cNvSpPr>
            <a:spLocks noGrp="1"/>
          </p:cNvSpPr>
          <p:nvPr>
            <p:ph type="subTitle" idx="1" hasCustomPrompt="1"/>
          </p:nvPr>
        </p:nvSpPr>
        <p:spPr>
          <a:xfrm>
            <a:off x="520700" y="5558794"/>
            <a:ext cx="11150600" cy="475200"/>
          </a:xfrm>
          <a:prstGeom prst="rect">
            <a:avLst/>
          </a:prstGeom>
        </p:spPr>
        <p:txBody>
          <a:bodyPr wrap="square" lIns="0" tIns="0" rIns="0" bIns="0" anchor="t" anchorCtr="0">
            <a:norm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subtitle / presenter name</a:t>
            </a:r>
          </a:p>
        </p:txBody>
      </p:sp>
      <p:pic>
        <p:nvPicPr>
          <p:cNvPr id="9" name="Graphic 8">
            <a:extLst>
              <a:ext uri="{FF2B5EF4-FFF2-40B4-BE49-F238E27FC236}">
                <a16:creationId xmlns:a16="http://schemas.microsoft.com/office/drawing/2014/main" id="{9D62EFE5-F00A-570F-E85D-A9685EA9184F}"/>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44399" y="2100263"/>
            <a:ext cx="5303202" cy="1598612"/>
          </a:xfrm>
          <a:prstGeom prst="rect">
            <a:avLst/>
          </a:prstGeom>
        </p:spPr>
      </p:pic>
    </p:spTree>
    <p:extLst>
      <p:ext uri="{BB962C8B-B14F-4D97-AF65-F5344CB8AC3E}">
        <p14:creationId xmlns:p14="http://schemas.microsoft.com/office/powerpoint/2010/main" val="315929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Image and Text 1">
    <p:spTree>
      <p:nvGrpSpPr>
        <p:cNvPr id="1" name=""/>
        <p:cNvGrpSpPr/>
        <p:nvPr/>
      </p:nvGrpSpPr>
      <p:grpSpPr>
        <a:xfrm>
          <a:off x="0" y="0"/>
          <a:ext cx="0" cy="0"/>
          <a:chOff x="0" y="0"/>
          <a:chExt cx="0" cy="0"/>
        </a:xfrm>
      </p:grpSpPr>
      <p:sp>
        <p:nvSpPr>
          <p:cNvPr id="19" name="Text Placeholder 6"/>
          <p:cNvSpPr>
            <a:spLocks noGrp="1"/>
          </p:cNvSpPr>
          <p:nvPr>
            <p:ph type="body" sz="quarter" idx="13" hasCustomPrompt="1"/>
          </p:nvPr>
        </p:nvSpPr>
        <p:spPr>
          <a:xfrm>
            <a:off x="365126" y="1303338"/>
            <a:ext cx="5602288" cy="4785927"/>
          </a:xfrm>
          <a:prstGeom prst="rect">
            <a:avLst/>
          </a:prstGeom>
        </p:spPr>
        <p:txBody>
          <a:bodyPr lIns="0" tIns="180000" rIns="0" bIns="180000">
            <a:noAutofit/>
          </a:bodyPr>
          <a:lstStyle>
            <a:lvl1pPr marL="359991" indent="-359991">
              <a:buClr>
                <a:schemeClr val="tx2"/>
              </a:buClr>
              <a:buFont typeface="Arial" panose="020B0604020202020204" pitchFamily="34" charset="0"/>
              <a:buChar char="•"/>
              <a:defRPr/>
            </a:lvl1pPr>
            <a:lvl2pPr marL="717533" indent="-359991">
              <a:buClr>
                <a:schemeClr val="tx1"/>
              </a:buClr>
              <a:buFont typeface="Arial" panose="020B0604020202020204" pitchFamily="34" charset="0"/>
              <a:buChar char="-"/>
              <a:defRPr/>
            </a:lvl2pPr>
            <a:lvl3pPr marL="1079973" indent="-359991">
              <a:buClr>
                <a:schemeClr val="tx1"/>
              </a:buClr>
              <a:buFont typeface="Arial" panose="020B0604020202020204" pitchFamily="34" charset="0"/>
              <a:buChar char="-"/>
              <a:defRPr/>
            </a:lvl3pPr>
            <a:lvl4pPr marL="1441415" indent="-359991">
              <a:buClr>
                <a:schemeClr val="tx1"/>
              </a:buClr>
              <a:buFont typeface="Arial" panose="020B0604020202020204" pitchFamily="34" charset="0"/>
              <a:buChar char="-"/>
              <a:defRPr/>
            </a:lvl4pPr>
            <a:lvl5pPr marL="1799955" indent="-359991">
              <a:buClr>
                <a:schemeClr val="tx1"/>
              </a:buClr>
              <a:buFont typeface="Arial" panose="020B0604020202020204" pitchFamily="34" charset="0"/>
              <a:buChar char="-"/>
              <a:defRPr/>
            </a:lvl5pPr>
          </a:lstStyle>
          <a:p>
            <a:pPr lvl="0"/>
            <a:r>
              <a:rPr lang="en-GB"/>
              <a:t>Click to enter text content. </a:t>
            </a:r>
            <a:r>
              <a:rPr lang="en-US"/>
              <a:t>If text content appears too large please reduce the size of the font.</a:t>
            </a:r>
            <a:endParaRPr lang="en-GB"/>
          </a:p>
          <a:p>
            <a:pPr lvl="1"/>
            <a:r>
              <a:rPr lang="en-GB"/>
              <a:t>Second level</a:t>
            </a:r>
          </a:p>
          <a:p>
            <a:pPr lvl="2"/>
            <a:r>
              <a:rPr lang="en-GB"/>
              <a:t>Third level</a:t>
            </a:r>
          </a:p>
          <a:p>
            <a:pPr lvl="3"/>
            <a:r>
              <a:rPr lang="en-GB"/>
              <a:t>Fourth level</a:t>
            </a:r>
          </a:p>
          <a:p>
            <a:pPr lvl="4"/>
            <a:r>
              <a:rPr lang="en-GB"/>
              <a:t>Fifth level</a:t>
            </a:r>
          </a:p>
        </p:txBody>
      </p:sp>
      <p:sp>
        <p:nvSpPr>
          <p:cNvPr id="20" name="Picture Placeholder 8"/>
          <p:cNvSpPr>
            <a:spLocks noGrp="1"/>
          </p:cNvSpPr>
          <p:nvPr>
            <p:ph type="pic" sz="quarter" idx="14" hasCustomPrompt="1"/>
          </p:nvPr>
        </p:nvSpPr>
        <p:spPr>
          <a:xfrm>
            <a:off x="6223001" y="1303338"/>
            <a:ext cx="5602288" cy="2049077"/>
          </a:xfrm>
          <a:prstGeom prst="roundRect">
            <a:avLst>
              <a:gd name="adj" fmla="val 8542"/>
            </a:avLst>
          </a:prstGeom>
          <a:solidFill>
            <a:schemeClr val="bg1">
              <a:lumMod val="95000"/>
            </a:schemeClr>
          </a:solidFill>
          <a:ln>
            <a:noFill/>
          </a:ln>
        </p:spPr>
        <p:txBody>
          <a:bodyPr lIns="0" tIns="180000" rIns="0" bIns="72000" anchor="ctr">
            <a:noAutofit/>
          </a:bodyPr>
          <a:lstStyle>
            <a:lvl1pPr marL="0" indent="0" algn="ctr">
              <a:buNone/>
              <a:defRPr sz="1600" i="0" baseline="0">
                <a:solidFill>
                  <a:schemeClr val="tx1"/>
                </a:solidFill>
              </a:defRPr>
            </a:lvl1pPr>
          </a:lstStyle>
          <a:p>
            <a:r>
              <a:rPr lang="en-GB"/>
              <a:t>[Click here to insert image]</a:t>
            </a:r>
            <a:br>
              <a:rPr lang="en-GB"/>
            </a:br>
            <a:br>
              <a:rPr lang="en-GB"/>
            </a:br>
            <a:br>
              <a:rPr lang="en-GB"/>
            </a:br>
            <a:r>
              <a:rPr lang="en-GB"/>
              <a:t>[</a:t>
            </a:r>
            <a:r>
              <a:rPr lang="en-US"/>
              <a:t>The image can then be scaled within the frame by </a:t>
            </a:r>
            <a:br>
              <a:rPr lang="en-US"/>
            </a:br>
            <a:r>
              <a:rPr lang="en-US"/>
              <a:t>using the ‘Crop’ feature in the ‘Picture Format’ tab </a:t>
            </a:r>
            <a:br>
              <a:rPr lang="en-US"/>
            </a:br>
            <a:r>
              <a:rPr lang="en-US"/>
              <a:t>of the ribbon. Right click on image to add/edit alt text]</a:t>
            </a:r>
            <a:endParaRPr lang="en-GB"/>
          </a:p>
        </p:txBody>
      </p:sp>
      <p:sp>
        <p:nvSpPr>
          <p:cNvPr id="21" name="Text Placeholder 7"/>
          <p:cNvSpPr>
            <a:spLocks noGrp="1"/>
          </p:cNvSpPr>
          <p:nvPr>
            <p:ph type="body" sz="quarter" idx="26" hasCustomPrompt="1"/>
          </p:nvPr>
        </p:nvSpPr>
        <p:spPr>
          <a:xfrm>
            <a:off x="6223001" y="3383480"/>
            <a:ext cx="5602287" cy="298800"/>
          </a:xfrm>
          <a:prstGeom prst="rect">
            <a:avLst/>
          </a:prstGeom>
        </p:spPr>
        <p:txBody>
          <a:bodyPr lIns="0" tIns="72000" rIns="0" bIns="72000">
            <a:noAutofit/>
          </a:bodyPr>
          <a:lstStyle>
            <a:lvl1pPr marL="0" indent="0">
              <a:spcBef>
                <a:spcPts val="0"/>
              </a:spcBef>
              <a:spcAft>
                <a:spcPts val="0"/>
              </a:spcAft>
              <a:buNone/>
              <a:defRPr sz="1200">
                <a:solidFill>
                  <a:schemeClr val="tx1"/>
                </a:solidFill>
              </a:defRPr>
            </a:lvl1pPr>
            <a:lvl2pPr marL="357542" indent="0">
              <a:buNone/>
              <a:defRPr sz="1067">
                <a:solidFill>
                  <a:schemeClr val="bg2"/>
                </a:solidFill>
              </a:defRPr>
            </a:lvl2pPr>
            <a:lvl3pPr marL="719982" indent="0">
              <a:buNone/>
              <a:defRPr sz="1067">
                <a:solidFill>
                  <a:schemeClr val="bg2"/>
                </a:solidFill>
              </a:defRPr>
            </a:lvl3pPr>
            <a:lvl4pPr marL="1081424" indent="0">
              <a:buNone/>
              <a:defRPr sz="1067">
                <a:solidFill>
                  <a:schemeClr val="bg2"/>
                </a:solidFill>
              </a:defRPr>
            </a:lvl4pPr>
            <a:lvl5pPr marL="1439964" indent="0">
              <a:buNone/>
              <a:defRPr sz="1067">
                <a:solidFill>
                  <a:schemeClr val="bg2"/>
                </a:solidFill>
              </a:defRPr>
            </a:lvl5pPr>
          </a:lstStyle>
          <a:p>
            <a:pPr lvl="0"/>
            <a:r>
              <a:rPr lang="en-GB"/>
              <a:t>Insert Source text</a:t>
            </a:r>
          </a:p>
        </p:txBody>
      </p:sp>
      <p:sp>
        <p:nvSpPr>
          <p:cNvPr id="35" name="Picture Placeholder 8"/>
          <p:cNvSpPr>
            <a:spLocks noGrp="1" noChangeAspect="1"/>
          </p:cNvSpPr>
          <p:nvPr>
            <p:ph type="pic" sz="quarter" idx="27" hasCustomPrompt="1"/>
          </p:nvPr>
        </p:nvSpPr>
        <p:spPr>
          <a:xfrm>
            <a:off x="6223001" y="3713345"/>
            <a:ext cx="5602288" cy="2048029"/>
          </a:xfrm>
          <a:prstGeom prst="roundRect">
            <a:avLst>
              <a:gd name="adj" fmla="val 8498"/>
            </a:avLst>
          </a:prstGeom>
          <a:solidFill>
            <a:schemeClr val="bg1">
              <a:lumMod val="95000"/>
            </a:schemeClr>
          </a:solidFill>
          <a:ln>
            <a:noFill/>
          </a:ln>
        </p:spPr>
        <p:txBody>
          <a:bodyPr lIns="0" tIns="180000" rIns="0" bIns="72000" anchor="ctr">
            <a:noAutofit/>
          </a:bodyPr>
          <a:lstStyle>
            <a:lvl1pPr marL="0" indent="0" algn="ctr">
              <a:buNone/>
              <a:defRPr sz="1600" i="0" baseline="0">
                <a:solidFill>
                  <a:schemeClr val="tx1"/>
                </a:solidFill>
              </a:defRPr>
            </a:lvl1pPr>
          </a:lstStyle>
          <a:p>
            <a:r>
              <a:rPr lang="en-GB"/>
              <a:t>[Click here to insert image]</a:t>
            </a:r>
            <a:br>
              <a:rPr lang="en-GB"/>
            </a:br>
            <a:br>
              <a:rPr lang="en-GB"/>
            </a:br>
            <a:br>
              <a:rPr lang="en-GB"/>
            </a:br>
            <a:r>
              <a:rPr lang="en-GB"/>
              <a:t>[</a:t>
            </a:r>
            <a:r>
              <a:rPr lang="en-US"/>
              <a:t>The image can then be scaled within the frame by </a:t>
            </a:r>
            <a:br>
              <a:rPr lang="en-US"/>
            </a:br>
            <a:r>
              <a:rPr lang="en-US"/>
              <a:t>using the ‘Crop’ feature in the ‘Picture Format’ tab </a:t>
            </a:r>
            <a:br>
              <a:rPr lang="en-US"/>
            </a:br>
            <a:r>
              <a:rPr lang="en-US"/>
              <a:t>of the ribbon. Right click on image to add/edit alt text]</a:t>
            </a:r>
            <a:endParaRPr lang="en-GB"/>
          </a:p>
        </p:txBody>
      </p:sp>
      <p:sp>
        <p:nvSpPr>
          <p:cNvPr id="36" name="Text Placeholder 7"/>
          <p:cNvSpPr>
            <a:spLocks noGrp="1"/>
          </p:cNvSpPr>
          <p:nvPr>
            <p:ph type="body" sz="quarter" idx="28" hasCustomPrompt="1"/>
          </p:nvPr>
        </p:nvSpPr>
        <p:spPr>
          <a:xfrm>
            <a:off x="6223001" y="5792438"/>
            <a:ext cx="5602287" cy="298800"/>
          </a:xfrm>
          <a:prstGeom prst="rect">
            <a:avLst/>
          </a:prstGeom>
        </p:spPr>
        <p:txBody>
          <a:bodyPr lIns="0" tIns="72000" rIns="0" bIns="72000">
            <a:noAutofit/>
          </a:bodyPr>
          <a:lstStyle>
            <a:lvl1pPr marL="0" indent="0">
              <a:spcBef>
                <a:spcPts val="0"/>
              </a:spcBef>
              <a:spcAft>
                <a:spcPts val="0"/>
              </a:spcAft>
              <a:buNone/>
              <a:defRPr sz="1200">
                <a:solidFill>
                  <a:schemeClr val="tx1"/>
                </a:solidFill>
              </a:defRPr>
            </a:lvl1pPr>
            <a:lvl2pPr marL="357542" indent="0">
              <a:buNone/>
              <a:defRPr sz="1067">
                <a:solidFill>
                  <a:schemeClr val="bg2"/>
                </a:solidFill>
              </a:defRPr>
            </a:lvl2pPr>
            <a:lvl3pPr marL="719982" indent="0">
              <a:buNone/>
              <a:defRPr sz="1067">
                <a:solidFill>
                  <a:schemeClr val="bg2"/>
                </a:solidFill>
              </a:defRPr>
            </a:lvl3pPr>
            <a:lvl4pPr marL="1081424" indent="0">
              <a:buNone/>
              <a:defRPr sz="1067">
                <a:solidFill>
                  <a:schemeClr val="bg2"/>
                </a:solidFill>
              </a:defRPr>
            </a:lvl4pPr>
            <a:lvl5pPr marL="1439964" indent="0">
              <a:buNone/>
              <a:defRPr sz="1067">
                <a:solidFill>
                  <a:schemeClr val="bg2"/>
                </a:solidFill>
              </a:defRPr>
            </a:lvl5pPr>
          </a:lstStyle>
          <a:p>
            <a:pPr lvl="0"/>
            <a:r>
              <a:rPr lang="en-GB"/>
              <a:t>Insert Source text</a:t>
            </a:r>
          </a:p>
        </p:txBody>
      </p:sp>
      <p:sp>
        <p:nvSpPr>
          <p:cNvPr id="5" name="Date Placeholder 4"/>
          <p:cNvSpPr>
            <a:spLocks noGrp="1"/>
          </p:cNvSpPr>
          <p:nvPr>
            <p:ph type="dt" sz="half" idx="30"/>
          </p:nvPr>
        </p:nvSpPr>
        <p:spPr/>
        <p:txBody>
          <a:bodyPr/>
          <a:lstStyle>
            <a:lvl1pPr algn="r">
              <a:defRPr/>
            </a:lvl1pPr>
          </a:lstStyle>
          <a:p>
            <a:fld id="{D35EAFE1-FE5F-44CC-825D-16EBF058F4AD}" type="datetime4">
              <a:rPr lang="en-GB" smtClean="0"/>
              <a:t>16 October 2024</a:t>
            </a:fld>
            <a:endParaRPr lang="en-GB"/>
          </a:p>
        </p:txBody>
      </p:sp>
      <p:sp>
        <p:nvSpPr>
          <p:cNvPr id="7" name="Footer Placeholder 6"/>
          <p:cNvSpPr>
            <a:spLocks noGrp="1"/>
          </p:cNvSpPr>
          <p:nvPr>
            <p:ph type="ftr" sz="quarter" idx="31"/>
          </p:nvPr>
        </p:nvSpPr>
        <p:spPr>
          <a:xfrm>
            <a:off x="2319338" y="6343650"/>
            <a:ext cx="5600700" cy="269875"/>
          </a:xfrm>
          <a:prstGeom prst="rect">
            <a:avLst/>
          </a:prstGeom>
        </p:spPr>
        <p:txBody>
          <a:bodyPr/>
          <a:lstStyle>
            <a:lvl1pPr>
              <a:defRPr/>
            </a:lvl1pPr>
          </a:lstStyle>
          <a:p>
            <a:endParaRPr lang="en-GB"/>
          </a:p>
        </p:txBody>
      </p:sp>
      <p:sp>
        <p:nvSpPr>
          <p:cNvPr id="8" name="Slide Number Placeholder 7"/>
          <p:cNvSpPr>
            <a:spLocks noGrp="1"/>
          </p:cNvSpPr>
          <p:nvPr>
            <p:ph type="sldNum" sz="quarter" idx="32"/>
          </p:nvPr>
        </p:nvSpPr>
        <p:spPr/>
        <p:txBody>
          <a:bodyPr/>
          <a:lstStyle/>
          <a:p>
            <a:fld id="{9F9F533D-B52E-4A2F-BF72-0ADD2D94BD75}" type="slidenum">
              <a:rPr lang="en-GB" smtClean="0"/>
              <a:pPr/>
              <a:t>‹#›</a:t>
            </a:fld>
            <a:endParaRPr lang="en-GB"/>
          </a:p>
        </p:txBody>
      </p:sp>
      <p:sp>
        <p:nvSpPr>
          <p:cNvPr id="12" name="Title 1">
            <a:extLst>
              <a:ext uri="{FF2B5EF4-FFF2-40B4-BE49-F238E27FC236}">
                <a16:creationId xmlns:a16="http://schemas.microsoft.com/office/drawing/2014/main" id="{A6A279A2-5C44-FF2E-B384-6E6E2D4B3927}"/>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AA0BC10E-676C-5CAF-16CC-96A54F223F7C}"/>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3C5935EB-46DA-41B4-C62C-331192886E84}"/>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411592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Image and Text 2">
    <p:spTree>
      <p:nvGrpSpPr>
        <p:cNvPr id="1" name=""/>
        <p:cNvGrpSpPr/>
        <p:nvPr/>
      </p:nvGrpSpPr>
      <p:grpSpPr>
        <a:xfrm>
          <a:off x="0" y="0"/>
          <a:ext cx="0" cy="0"/>
          <a:chOff x="0" y="0"/>
          <a:chExt cx="0" cy="0"/>
        </a:xfrm>
      </p:grpSpPr>
      <p:sp>
        <p:nvSpPr>
          <p:cNvPr id="19" name="Text Placeholder 6"/>
          <p:cNvSpPr>
            <a:spLocks noGrp="1"/>
          </p:cNvSpPr>
          <p:nvPr>
            <p:ph type="body" sz="quarter" idx="13" hasCustomPrompt="1"/>
          </p:nvPr>
        </p:nvSpPr>
        <p:spPr>
          <a:xfrm>
            <a:off x="365125" y="1303338"/>
            <a:ext cx="3652838" cy="4785927"/>
          </a:xfrm>
          <a:prstGeom prst="rect">
            <a:avLst/>
          </a:prstGeom>
        </p:spPr>
        <p:txBody>
          <a:bodyPr lIns="0" tIns="180000" rIns="0" bIns="180000">
            <a:noAutofit/>
          </a:bodyPr>
          <a:lstStyle>
            <a:lvl1pPr marL="359991" indent="-359991">
              <a:buClr>
                <a:schemeClr val="tx2"/>
              </a:buClr>
              <a:buFont typeface="Arial" panose="020B0604020202020204" pitchFamily="34" charset="0"/>
              <a:buChar char="•"/>
              <a:defRPr/>
            </a:lvl1pPr>
            <a:lvl2pPr marL="717533" indent="-359991">
              <a:buClr>
                <a:schemeClr val="tx1"/>
              </a:buClr>
              <a:buFont typeface="Arial" panose="020B0604020202020204" pitchFamily="34" charset="0"/>
              <a:buChar char="-"/>
              <a:defRPr/>
            </a:lvl2pPr>
            <a:lvl3pPr marL="1079973" indent="-359991">
              <a:buClr>
                <a:schemeClr val="tx1"/>
              </a:buClr>
              <a:buFont typeface="Arial" panose="020B0604020202020204" pitchFamily="34" charset="0"/>
              <a:buChar char="-"/>
              <a:defRPr/>
            </a:lvl3pPr>
            <a:lvl4pPr marL="1441415" indent="-359991">
              <a:buClr>
                <a:schemeClr val="tx1"/>
              </a:buClr>
              <a:buFont typeface="Arial" panose="020B0604020202020204" pitchFamily="34" charset="0"/>
              <a:buChar char="-"/>
              <a:defRPr/>
            </a:lvl4pPr>
            <a:lvl5pPr marL="1799955" indent="-359991">
              <a:buClr>
                <a:schemeClr val="tx1"/>
              </a:buClr>
              <a:buFont typeface="Arial" panose="020B0604020202020204" pitchFamily="34" charset="0"/>
              <a:buChar char="-"/>
              <a:defRPr/>
            </a:lvl5pPr>
          </a:lstStyle>
          <a:p>
            <a:pPr lvl="0"/>
            <a:r>
              <a:rPr lang="en-GB"/>
              <a:t>Click to enter text content. </a:t>
            </a:r>
            <a:r>
              <a:rPr lang="en-US"/>
              <a:t>If text content appears too large please reduce the size of the font.</a:t>
            </a:r>
            <a:endParaRPr lang="en-GB"/>
          </a:p>
          <a:p>
            <a:pPr lvl="1"/>
            <a:r>
              <a:rPr lang="en-GB"/>
              <a:t>Second level</a:t>
            </a:r>
          </a:p>
          <a:p>
            <a:pPr lvl="2"/>
            <a:r>
              <a:rPr lang="en-GB"/>
              <a:t>Third level</a:t>
            </a:r>
          </a:p>
          <a:p>
            <a:pPr lvl="3"/>
            <a:r>
              <a:rPr lang="en-GB"/>
              <a:t>Fourth level</a:t>
            </a:r>
          </a:p>
          <a:p>
            <a:pPr lvl="4"/>
            <a:r>
              <a:rPr lang="en-GB"/>
              <a:t>Fifth level</a:t>
            </a:r>
          </a:p>
        </p:txBody>
      </p:sp>
      <p:sp>
        <p:nvSpPr>
          <p:cNvPr id="20" name="Picture Placeholder 8"/>
          <p:cNvSpPr>
            <a:spLocks noGrp="1"/>
          </p:cNvSpPr>
          <p:nvPr>
            <p:ph type="pic" sz="quarter" idx="14" hasCustomPrompt="1"/>
          </p:nvPr>
        </p:nvSpPr>
        <p:spPr>
          <a:xfrm>
            <a:off x="4270375" y="1303338"/>
            <a:ext cx="3649663" cy="4471820"/>
          </a:xfrm>
          <a:prstGeom prst="roundRect">
            <a:avLst>
              <a:gd name="adj" fmla="val 4843"/>
            </a:avLst>
          </a:prstGeom>
          <a:solidFill>
            <a:schemeClr val="bg1">
              <a:lumMod val="95000"/>
            </a:schemeClr>
          </a:solidFill>
          <a:ln>
            <a:noFill/>
          </a:ln>
        </p:spPr>
        <p:txBody>
          <a:bodyPr lIns="0" tIns="180000" rIns="0" bIns="72000" anchor="ctr">
            <a:normAutofit/>
          </a:bodyPr>
          <a:lstStyle>
            <a:lvl1pPr marL="0" indent="0" algn="ctr">
              <a:buNone/>
              <a:defRPr sz="18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endParaRPr lang="en-GB"/>
          </a:p>
        </p:txBody>
      </p:sp>
      <p:sp>
        <p:nvSpPr>
          <p:cNvPr id="21" name="Text Placeholder 7"/>
          <p:cNvSpPr>
            <a:spLocks noGrp="1"/>
          </p:cNvSpPr>
          <p:nvPr>
            <p:ph type="body" sz="quarter" idx="26" hasCustomPrompt="1"/>
          </p:nvPr>
        </p:nvSpPr>
        <p:spPr>
          <a:xfrm>
            <a:off x="4270376" y="5790465"/>
            <a:ext cx="3650970" cy="298800"/>
          </a:xfrm>
          <a:prstGeom prst="rect">
            <a:avLst/>
          </a:prstGeom>
        </p:spPr>
        <p:txBody>
          <a:bodyPr lIns="0" tIns="72000" rIns="0" bIns="72000">
            <a:noAutofit/>
          </a:bodyPr>
          <a:lstStyle>
            <a:lvl1pPr marL="0" indent="0">
              <a:spcBef>
                <a:spcPts val="0"/>
              </a:spcBef>
              <a:spcAft>
                <a:spcPts val="0"/>
              </a:spcAft>
              <a:buNone/>
              <a:defRPr sz="1200">
                <a:solidFill>
                  <a:schemeClr val="tx1"/>
                </a:solidFill>
              </a:defRPr>
            </a:lvl1pPr>
            <a:lvl2pPr marL="357542" indent="0">
              <a:buNone/>
              <a:defRPr sz="1067">
                <a:solidFill>
                  <a:schemeClr val="bg2"/>
                </a:solidFill>
              </a:defRPr>
            </a:lvl2pPr>
            <a:lvl3pPr marL="719982" indent="0">
              <a:buNone/>
              <a:defRPr sz="1067">
                <a:solidFill>
                  <a:schemeClr val="bg2"/>
                </a:solidFill>
              </a:defRPr>
            </a:lvl3pPr>
            <a:lvl4pPr marL="1081424" indent="0">
              <a:buNone/>
              <a:defRPr sz="1067">
                <a:solidFill>
                  <a:schemeClr val="bg2"/>
                </a:solidFill>
              </a:defRPr>
            </a:lvl4pPr>
            <a:lvl5pPr marL="1439964" indent="0">
              <a:buNone/>
              <a:defRPr sz="1067">
                <a:solidFill>
                  <a:schemeClr val="bg2"/>
                </a:solidFill>
              </a:defRPr>
            </a:lvl5pPr>
          </a:lstStyle>
          <a:p>
            <a:pPr lvl="0"/>
            <a:r>
              <a:rPr lang="en-GB"/>
              <a:t>Insert Source text</a:t>
            </a:r>
          </a:p>
        </p:txBody>
      </p:sp>
      <p:sp>
        <p:nvSpPr>
          <p:cNvPr id="35" name="Picture Placeholder 8"/>
          <p:cNvSpPr>
            <a:spLocks noGrp="1"/>
          </p:cNvSpPr>
          <p:nvPr>
            <p:ph type="pic" sz="quarter" idx="27" hasCustomPrompt="1"/>
          </p:nvPr>
        </p:nvSpPr>
        <p:spPr>
          <a:xfrm>
            <a:off x="8172450" y="1303338"/>
            <a:ext cx="3650400" cy="4471200"/>
          </a:xfrm>
          <a:prstGeom prst="roundRect">
            <a:avLst>
              <a:gd name="adj" fmla="val 5084"/>
            </a:avLst>
          </a:prstGeom>
          <a:solidFill>
            <a:schemeClr val="bg1">
              <a:lumMod val="95000"/>
            </a:schemeClr>
          </a:solidFill>
          <a:ln>
            <a:noFill/>
          </a:ln>
        </p:spPr>
        <p:txBody>
          <a:bodyPr lIns="0" tIns="180000" rIns="0" bIns="72000" anchor="ctr">
            <a:normAutofit/>
          </a:bodyPr>
          <a:lstStyle>
            <a:lvl1pPr marL="0" indent="0" algn="ctr">
              <a:buNone/>
              <a:defRPr sz="18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endParaRPr lang="en-GB"/>
          </a:p>
        </p:txBody>
      </p:sp>
      <p:sp>
        <p:nvSpPr>
          <p:cNvPr id="36" name="Text Placeholder 7"/>
          <p:cNvSpPr>
            <a:spLocks noGrp="1"/>
          </p:cNvSpPr>
          <p:nvPr>
            <p:ph type="body" sz="quarter" idx="28" hasCustomPrompt="1"/>
          </p:nvPr>
        </p:nvSpPr>
        <p:spPr>
          <a:xfrm>
            <a:off x="8172450" y="5792438"/>
            <a:ext cx="3652838" cy="298800"/>
          </a:xfrm>
          <a:prstGeom prst="rect">
            <a:avLst/>
          </a:prstGeom>
        </p:spPr>
        <p:txBody>
          <a:bodyPr lIns="0" tIns="72000" rIns="0" bIns="72000">
            <a:noAutofit/>
          </a:bodyPr>
          <a:lstStyle>
            <a:lvl1pPr marL="0" indent="0">
              <a:spcBef>
                <a:spcPts val="0"/>
              </a:spcBef>
              <a:spcAft>
                <a:spcPts val="0"/>
              </a:spcAft>
              <a:buNone/>
              <a:defRPr sz="1200">
                <a:solidFill>
                  <a:schemeClr val="tx1"/>
                </a:solidFill>
              </a:defRPr>
            </a:lvl1pPr>
            <a:lvl2pPr marL="357542" indent="0">
              <a:buNone/>
              <a:defRPr sz="1067">
                <a:solidFill>
                  <a:schemeClr val="bg2"/>
                </a:solidFill>
              </a:defRPr>
            </a:lvl2pPr>
            <a:lvl3pPr marL="719982" indent="0">
              <a:buNone/>
              <a:defRPr sz="1067">
                <a:solidFill>
                  <a:schemeClr val="bg2"/>
                </a:solidFill>
              </a:defRPr>
            </a:lvl3pPr>
            <a:lvl4pPr marL="1081424" indent="0">
              <a:buNone/>
              <a:defRPr sz="1067">
                <a:solidFill>
                  <a:schemeClr val="bg2"/>
                </a:solidFill>
              </a:defRPr>
            </a:lvl4pPr>
            <a:lvl5pPr marL="1439964" indent="0">
              <a:buNone/>
              <a:defRPr sz="1067">
                <a:solidFill>
                  <a:schemeClr val="bg2"/>
                </a:solidFill>
              </a:defRPr>
            </a:lvl5pPr>
          </a:lstStyle>
          <a:p>
            <a:pPr lvl="0"/>
            <a:r>
              <a:rPr lang="en-GB"/>
              <a:t>Insert Source text</a:t>
            </a:r>
          </a:p>
        </p:txBody>
      </p:sp>
      <p:sp>
        <p:nvSpPr>
          <p:cNvPr id="5" name="Date Placeholder 4"/>
          <p:cNvSpPr>
            <a:spLocks noGrp="1"/>
          </p:cNvSpPr>
          <p:nvPr>
            <p:ph type="dt" sz="half" idx="30"/>
          </p:nvPr>
        </p:nvSpPr>
        <p:spPr/>
        <p:txBody>
          <a:bodyPr/>
          <a:lstStyle>
            <a:lvl1pPr algn="r">
              <a:defRPr/>
            </a:lvl1pPr>
          </a:lstStyle>
          <a:p>
            <a:fld id="{B03DE9E3-FCC4-44C9-9C9C-3C907C61E776}" type="datetime4">
              <a:rPr lang="en-GB" smtClean="0"/>
              <a:t>16 October 2024</a:t>
            </a:fld>
            <a:endParaRPr lang="en-GB"/>
          </a:p>
        </p:txBody>
      </p:sp>
      <p:sp>
        <p:nvSpPr>
          <p:cNvPr id="7" name="Footer Placeholder 6"/>
          <p:cNvSpPr>
            <a:spLocks noGrp="1"/>
          </p:cNvSpPr>
          <p:nvPr>
            <p:ph type="ftr" sz="quarter" idx="31"/>
          </p:nvPr>
        </p:nvSpPr>
        <p:spPr>
          <a:xfrm>
            <a:off x="2319338" y="6343650"/>
            <a:ext cx="5600700" cy="269875"/>
          </a:xfrm>
          <a:prstGeom prst="rect">
            <a:avLst/>
          </a:prstGeom>
        </p:spPr>
        <p:txBody>
          <a:bodyPr/>
          <a:lstStyle>
            <a:lvl1pPr>
              <a:defRPr/>
            </a:lvl1pPr>
          </a:lstStyle>
          <a:p>
            <a:endParaRPr lang="en-GB"/>
          </a:p>
        </p:txBody>
      </p:sp>
      <p:sp>
        <p:nvSpPr>
          <p:cNvPr id="8" name="Slide Number Placeholder 7"/>
          <p:cNvSpPr>
            <a:spLocks noGrp="1"/>
          </p:cNvSpPr>
          <p:nvPr>
            <p:ph type="sldNum" sz="quarter" idx="32"/>
          </p:nvPr>
        </p:nvSpPr>
        <p:spPr/>
        <p:txBody>
          <a:bodyPr/>
          <a:lstStyle/>
          <a:p>
            <a:fld id="{9F9F533D-B52E-4A2F-BF72-0ADD2D94BD75}" type="slidenum">
              <a:rPr lang="en-GB" smtClean="0"/>
              <a:pPr/>
              <a:t>‹#›</a:t>
            </a:fld>
            <a:endParaRPr lang="en-GB"/>
          </a:p>
        </p:txBody>
      </p:sp>
      <p:sp>
        <p:nvSpPr>
          <p:cNvPr id="12" name="Title 1">
            <a:extLst>
              <a:ext uri="{FF2B5EF4-FFF2-40B4-BE49-F238E27FC236}">
                <a16:creationId xmlns:a16="http://schemas.microsoft.com/office/drawing/2014/main" id="{62258698-286C-88FD-70CB-ECDC7EEFE76B}"/>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9D5C8553-9D06-642B-D0A0-1E6DF4F5CE6F}"/>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6C8E6EBF-1077-88CA-250A-BC3D173D6251}"/>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280292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7CB5633-6431-4284-9ADB-4E6151258883}"/>
              </a:ext>
            </a:extLst>
          </p:cNvPr>
          <p:cNvSpPr>
            <a:spLocks noGrp="1"/>
          </p:cNvSpPr>
          <p:nvPr>
            <p:ph type="dt" sz="half" idx="30"/>
          </p:nvPr>
        </p:nvSpPr>
        <p:spPr/>
        <p:txBody>
          <a:bodyPr/>
          <a:lstStyle/>
          <a:p>
            <a:fld id="{11AFB533-57EF-4766-9D87-DAD3C67F4A40}" type="datetime4">
              <a:rPr lang="en-GB" smtClean="0"/>
              <a:t>16 October 2024</a:t>
            </a:fld>
            <a:endParaRPr lang="en-GB"/>
          </a:p>
        </p:txBody>
      </p:sp>
      <p:sp>
        <p:nvSpPr>
          <p:cNvPr id="5" name="Footer Placeholder 4">
            <a:extLst>
              <a:ext uri="{FF2B5EF4-FFF2-40B4-BE49-F238E27FC236}">
                <a16:creationId xmlns:a16="http://schemas.microsoft.com/office/drawing/2014/main" id="{195C4D40-638F-40AA-882E-9A6164C79568}"/>
              </a:ext>
            </a:extLst>
          </p:cNvPr>
          <p:cNvSpPr>
            <a:spLocks noGrp="1"/>
          </p:cNvSpPr>
          <p:nvPr>
            <p:ph type="ftr" sz="quarter" idx="31"/>
          </p:nvPr>
        </p:nvSpPr>
        <p:spPr>
          <a:xfrm>
            <a:off x="2319338" y="6343650"/>
            <a:ext cx="5600700" cy="26987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223E44AE-F798-4C55-8F91-872E4A737927}"/>
              </a:ext>
            </a:extLst>
          </p:cNvPr>
          <p:cNvSpPr>
            <a:spLocks noGrp="1"/>
          </p:cNvSpPr>
          <p:nvPr>
            <p:ph type="sldNum" sz="quarter" idx="32"/>
          </p:nvPr>
        </p:nvSpPr>
        <p:spPr/>
        <p:txBody>
          <a:bodyPr/>
          <a:lstStyle/>
          <a:p>
            <a:fld id="{9F9F533D-B52E-4A2F-BF72-0ADD2D94BD75}" type="slidenum">
              <a:rPr lang="en-GB" smtClean="0"/>
              <a:pPr/>
              <a:t>‹#›</a:t>
            </a:fld>
            <a:endParaRPr lang="en-GB"/>
          </a:p>
        </p:txBody>
      </p:sp>
      <p:sp>
        <p:nvSpPr>
          <p:cNvPr id="3" name="Text Placeholder 2">
            <a:extLst>
              <a:ext uri="{FF2B5EF4-FFF2-40B4-BE49-F238E27FC236}">
                <a16:creationId xmlns:a16="http://schemas.microsoft.com/office/drawing/2014/main" id="{328B3A39-D8B7-A2C0-89DB-5314F345D351}"/>
              </a:ext>
            </a:extLst>
          </p:cNvPr>
          <p:cNvSpPr>
            <a:spLocks noGrp="1"/>
          </p:cNvSpPr>
          <p:nvPr>
            <p:ph type="body" sz="quarter" idx="33" hasCustomPrompt="1"/>
          </p:nvPr>
        </p:nvSpPr>
        <p:spPr>
          <a:xfrm>
            <a:off x="365125" y="5792400"/>
            <a:ext cx="11460163" cy="298800"/>
          </a:xfrm>
        </p:spPr>
        <p:txBody>
          <a:bodyPr lIns="0" tIns="72000" rIns="0" bIns="72000" anchor="b">
            <a:noAutofit/>
          </a:bodyPr>
          <a:lstStyle>
            <a:lvl1pPr marL="0" indent="0">
              <a:buNone/>
              <a:defRPr sz="1200"/>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sp>
        <p:nvSpPr>
          <p:cNvPr id="7" name="Table Placeholder 6">
            <a:extLst>
              <a:ext uri="{FF2B5EF4-FFF2-40B4-BE49-F238E27FC236}">
                <a16:creationId xmlns:a16="http://schemas.microsoft.com/office/drawing/2014/main" id="{2E2FA657-3A41-6C8A-7C73-5FF4D5761F76}"/>
              </a:ext>
            </a:extLst>
          </p:cNvPr>
          <p:cNvSpPr>
            <a:spLocks noGrp="1"/>
          </p:cNvSpPr>
          <p:nvPr>
            <p:ph type="tbl" sz="quarter" idx="34" hasCustomPrompt="1"/>
          </p:nvPr>
        </p:nvSpPr>
        <p:spPr>
          <a:xfrm>
            <a:off x="365119" y="1303338"/>
            <a:ext cx="11459625" cy="4489450"/>
          </a:xfrm>
        </p:spPr>
        <p:txBody>
          <a:bodyPr lIns="0" rIns="0">
            <a:noAutofit/>
          </a:bodyPr>
          <a:lstStyle>
            <a:lvl1pPr>
              <a:defRPr/>
            </a:lvl1pPr>
          </a:lstStyle>
          <a:p>
            <a:r>
              <a:rPr lang="en-GB"/>
              <a:t>Click TABLE icon to insert table.</a:t>
            </a:r>
          </a:p>
        </p:txBody>
      </p:sp>
      <p:sp>
        <p:nvSpPr>
          <p:cNvPr id="10" name="Title 1">
            <a:extLst>
              <a:ext uri="{FF2B5EF4-FFF2-40B4-BE49-F238E27FC236}">
                <a16:creationId xmlns:a16="http://schemas.microsoft.com/office/drawing/2014/main" id="{F7A4EB32-D948-C409-F1E5-9F712310D58D}"/>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1E30107F-6B57-65E7-BD35-CCB493B8D6DC}"/>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0F611BFB-31C6-6656-90B9-BB1C81967B2F}"/>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280950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Graph">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7CB5633-6431-4284-9ADB-4E6151258883}"/>
              </a:ext>
            </a:extLst>
          </p:cNvPr>
          <p:cNvSpPr>
            <a:spLocks noGrp="1"/>
          </p:cNvSpPr>
          <p:nvPr>
            <p:ph type="dt" sz="half" idx="30"/>
          </p:nvPr>
        </p:nvSpPr>
        <p:spPr/>
        <p:txBody>
          <a:bodyPr/>
          <a:lstStyle/>
          <a:p>
            <a:fld id="{84741D83-B006-4893-8541-66BA34E08C4B}" type="datetime4">
              <a:rPr lang="en-GB" smtClean="0"/>
              <a:t>16 October 2024</a:t>
            </a:fld>
            <a:endParaRPr lang="en-GB"/>
          </a:p>
        </p:txBody>
      </p:sp>
      <p:sp>
        <p:nvSpPr>
          <p:cNvPr id="5" name="Footer Placeholder 4">
            <a:extLst>
              <a:ext uri="{FF2B5EF4-FFF2-40B4-BE49-F238E27FC236}">
                <a16:creationId xmlns:a16="http://schemas.microsoft.com/office/drawing/2014/main" id="{195C4D40-638F-40AA-882E-9A6164C79568}"/>
              </a:ext>
            </a:extLst>
          </p:cNvPr>
          <p:cNvSpPr>
            <a:spLocks noGrp="1"/>
          </p:cNvSpPr>
          <p:nvPr>
            <p:ph type="ftr" sz="quarter" idx="31"/>
          </p:nvPr>
        </p:nvSpPr>
        <p:spPr>
          <a:xfrm>
            <a:off x="2319338" y="6343650"/>
            <a:ext cx="5600700" cy="26987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223E44AE-F798-4C55-8F91-872E4A737927}"/>
              </a:ext>
            </a:extLst>
          </p:cNvPr>
          <p:cNvSpPr>
            <a:spLocks noGrp="1"/>
          </p:cNvSpPr>
          <p:nvPr>
            <p:ph type="sldNum" sz="quarter" idx="32"/>
          </p:nvPr>
        </p:nvSpPr>
        <p:spPr/>
        <p:txBody>
          <a:bodyPr/>
          <a:lstStyle/>
          <a:p>
            <a:fld id="{9F9F533D-B52E-4A2F-BF72-0ADD2D94BD75}" type="slidenum">
              <a:rPr lang="en-GB" smtClean="0"/>
              <a:pPr/>
              <a:t>‹#›</a:t>
            </a:fld>
            <a:endParaRPr lang="en-GB"/>
          </a:p>
        </p:txBody>
      </p:sp>
      <p:sp>
        <p:nvSpPr>
          <p:cNvPr id="3" name="Text Placeholder 2">
            <a:extLst>
              <a:ext uri="{FF2B5EF4-FFF2-40B4-BE49-F238E27FC236}">
                <a16:creationId xmlns:a16="http://schemas.microsoft.com/office/drawing/2014/main" id="{328B3A39-D8B7-A2C0-89DB-5314F345D351}"/>
              </a:ext>
            </a:extLst>
          </p:cNvPr>
          <p:cNvSpPr>
            <a:spLocks noGrp="1"/>
          </p:cNvSpPr>
          <p:nvPr>
            <p:ph type="body" sz="quarter" idx="33" hasCustomPrompt="1"/>
          </p:nvPr>
        </p:nvSpPr>
        <p:spPr>
          <a:xfrm>
            <a:off x="366713" y="5792400"/>
            <a:ext cx="11460164" cy="298800"/>
          </a:xfrm>
        </p:spPr>
        <p:txBody>
          <a:bodyPr lIns="0" tIns="72000" rIns="0" bIns="72000" anchor="b">
            <a:noAutofit/>
          </a:bodyPr>
          <a:lstStyle>
            <a:lvl1pPr marL="0" indent="0">
              <a:buNone/>
              <a:defRPr sz="1200"/>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sp>
        <p:nvSpPr>
          <p:cNvPr id="7" name="Chart Placeholder 6">
            <a:extLst>
              <a:ext uri="{FF2B5EF4-FFF2-40B4-BE49-F238E27FC236}">
                <a16:creationId xmlns:a16="http://schemas.microsoft.com/office/drawing/2014/main" id="{8994D5C1-7836-1E91-87FA-56E472221EB3}"/>
              </a:ext>
            </a:extLst>
          </p:cNvPr>
          <p:cNvSpPr>
            <a:spLocks noGrp="1"/>
          </p:cNvSpPr>
          <p:nvPr>
            <p:ph type="chart" sz="quarter" idx="34" hasCustomPrompt="1"/>
          </p:nvPr>
        </p:nvSpPr>
        <p:spPr>
          <a:xfrm>
            <a:off x="365125" y="1303338"/>
            <a:ext cx="11460163" cy="4489062"/>
          </a:xfrm>
        </p:spPr>
        <p:txBody>
          <a:bodyPr lIns="0" rIns="0">
            <a:noAutofit/>
          </a:bodyPr>
          <a:lstStyle>
            <a:lvl1pPr>
              <a:defRPr/>
            </a:lvl1pPr>
          </a:lstStyle>
          <a:p>
            <a:r>
              <a:rPr lang="en-GB"/>
              <a:t>Click CHART icons to insert chart.</a:t>
            </a:r>
            <a:br>
              <a:rPr lang="en-GB"/>
            </a:br>
            <a:r>
              <a:rPr lang="en-US"/>
              <a:t>Please ensure your chart title, legend, x and y axis titles are minimum 12 pt, Arial black for accessibility. </a:t>
            </a:r>
          </a:p>
          <a:p>
            <a:endParaRPr lang="en-GB"/>
          </a:p>
          <a:p>
            <a:endParaRPr lang="en-GB"/>
          </a:p>
        </p:txBody>
      </p:sp>
      <p:sp>
        <p:nvSpPr>
          <p:cNvPr id="10" name="Title 1">
            <a:extLst>
              <a:ext uri="{FF2B5EF4-FFF2-40B4-BE49-F238E27FC236}">
                <a16:creationId xmlns:a16="http://schemas.microsoft.com/office/drawing/2014/main" id="{20CCEE79-8221-4C6C-2397-0791C954AA8D}"/>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4091ECF0-259D-F144-9708-B8296C87B04F}"/>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C3FC0E92-53E2-6353-15B7-7028E9E80A82}"/>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8160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42BDB7-A7FE-AA4E-3952-EBCCAC237C98}"/>
              </a:ext>
            </a:extLst>
          </p:cNvPr>
          <p:cNvSpPr>
            <a:spLocks noGrp="1"/>
          </p:cNvSpPr>
          <p:nvPr>
            <p:ph type="sldNum" sz="quarter" idx="11"/>
          </p:nvPr>
        </p:nvSpPr>
        <p:spPr/>
        <p:txBody>
          <a:bodyPr/>
          <a:lstStyle/>
          <a:p>
            <a:fld id="{9F9F533D-B52E-4A2F-BF72-0ADD2D94BD75}" type="slidenum">
              <a:rPr lang="en-GB" smtClean="0"/>
              <a:pPr/>
              <a:t>‹#›</a:t>
            </a:fld>
            <a:endParaRPr lang="en-GB"/>
          </a:p>
        </p:txBody>
      </p:sp>
      <p:sp>
        <p:nvSpPr>
          <p:cNvPr id="8" name="Title 1">
            <a:extLst>
              <a:ext uri="{FF2B5EF4-FFF2-40B4-BE49-F238E27FC236}">
                <a16:creationId xmlns:a16="http://schemas.microsoft.com/office/drawing/2014/main" id="{3484351E-5906-1465-ED52-DA75D3630DE8}"/>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Freeform: Shape 11">
            <a:extLst>
              <a:ext uri="{FF2B5EF4-FFF2-40B4-BE49-F238E27FC236}">
                <a16:creationId xmlns:a16="http://schemas.microsoft.com/office/drawing/2014/main" id="{8DBDFC7D-EB75-1C71-FBB6-74679DF5FB23}"/>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192605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DFB0EC8B-993B-9701-B3D4-2FBFA2652AA7}"/>
              </a:ext>
            </a:extLst>
          </p:cNvPr>
          <p:cNvSpPr>
            <a:spLocks noGrp="1"/>
          </p:cNvSpPr>
          <p:nvPr>
            <p:ph type="dt" sz="half" idx="11"/>
          </p:nvPr>
        </p:nvSpPr>
        <p:spPr/>
        <p:txBody>
          <a:bodyPr/>
          <a:lstStyle>
            <a:lvl1pPr>
              <a:defRPr>
                <a:solidFill>
                  <a:schemeClr val="bg1"/>
                </a:solidFill>
              </a:defRPr>
            </a:lvl1pPr>
          </a:lstStyle>
          <a:p>
            <a:fld id="{71B7B165-5683-4F5F-9FF2-907EF7B970C8}" type="datetime4">
              <a:rPr lang="en-GB" smtClean="0"/>
              <a:t>16 October 2024</a:t>
            </a:fld>
            <a:endParaRPr lang="en-GB"/>
          </a:p>
        </p:txBody>
      </p:sp>
      <p:sp>
        <p:nvSpPr>
          <p:cNvPr id="11" name="Footer Placeholder 10">
            <a:extLst>
              <a:ext uri="{FF2B5EF4-FFF2-40B4-BE49-F238E27FC236}">
                <a16:creationId xmlns:a16="http://schemas.microsoft.com/office/drawing/2014/main" id="{F4B64CB0-473B-DCCB-4EF6-AD2596727230}"/>
              </a:ext>
            </a:extLst>
          </p:cNvPr>
          <p:cNvSpPr>
            <a:spLocks noGrp="1"/>
          </p:cNvSpPr>
          <p:nvPr>
            <p:ph type="ftr" sz="quarter" idx="12"/>
          </p:nvPr>
        </p:nvSpPr>
        <p:spPr>
          <a:xfrm>
            <a:off x="2319338" y="6343650"/>
            <a:ext cx="5600700" cy="269875"/>
          </a:xfrm>
          <a:prstGeom prst="rect">
            <a:avLst/>
          </a:prstGeom>
        </p:spPr>
        <p:txBody>
          <a:bodyPr/>
          <a:lstStyle>
            <a:lvl1pPr>
              <a:defRPr>
                <a:solidFill>
                  <a:schemeClr val="bg1"/>
                </a:solidFill>
              </a:defRPr>
            </a:lvl1pPr>
          </a:lstStyle>
          <a:p>
            <a:endParaRPr lang="en-GB"/>
          </a:p>
        </p:txBody>
      </p:sp>
      <p:sp>
        <p:nvSpPr>
          <p:cNvPr id="12" name="Slide Number Placeholder 11">
            <a:extLst>
              <a:ext uri="{FF2B5EF4-FFF2-40B4-BE49-F238E27FC236}">
                <a16:creationId xmlns:a16="http://schemas.microsoft.com/office/drawing/2014/main" id="{C70C223B-EC3F-01A9-ECD3-7E6A591C405E}"/>
              </a:ext>
            </a:extLst>
          </p:cNvPr>
          <p:cNvSpPr>
            <a:spLocks noGrp="1"/>
          </p:cNvSpPr>
          <p:nvPr>
            <p:ph type="sldNum" sz="quarter" idx="13"/>
          </p:nvPr>
        </p:nvSpPr>
        <p:spPr/>
        <p:txBody>
          <a:bodyPr/>
          <a:lstStyle>
            <a:lvl1pPr>
              <a:defRPr>
                <a:solidFill>
                  <a:schemeClr val="bg1"/>
                </a:solidFill>
              </a:defRPr>
            </a:lvl1pPr>
          </a:lstStyle>
          <a:p>
            <a:fld id="{9F9F533D-B52E-4A2F-BF72-0ADD2D94BD75}" type="slidenum">
              <a:rPr lang="en-GB" smtClean="0"/>
              <a:pPr/>
              <a:t>‹#›</a:t>
            </a:fld>
            <a:endParaRPr lang="en-GB"/>
          </a:p>
        </p:txBody>
      </p:sp>
      <p:sp>
        <p:nvSpPr>
          <p:cNvPr id="13" name="Text Placeholder 2">
            <a:extLst>
              <a:ext uri="{FF2B5EF4-FFF2-40B4-BE49-F238E27FC236}">
                <a16:creationId xmlns:a16="http://schemas.microsoft.com/office/drawing/2014/main" id="{B3466546-C07E-BFBF-4B2F-E4D299013F56}"/>
              </a:ext>
            </a:extLst>
          </p:cNvPr>
          <p:cNvSpPr>
            <a:spLocks noGrp="1"/>
          </p:cNvSpPr>
          <p:nvPr>
            <p:ph type="body" sz="quarter" idx="33" hasCustomPrompt="1"/>
          </p:nvPr>
        </p:nvSpPr>
        <p:spPr>
          <a:xfrm>
            <a:off x="364800" y="5792400"/>
            <a:ext cx="11460164" cy="298800"/>
          </a:xfrm>
        </p:spPr>
        <p:txBody>
          <a:bodyPr lIns="0" tIns="72000" rIns="0" bIns="72000" anchor="b">
            <a:noAutofit/>
          </a:bodyPr>
          <a:lstStyle>
            <a:lvl1pPr marL="0" indent="0">
              <a:buNone/>
              <a:defRPr sz="1200">
                <a:solidFill>
                  <a:schemeClr val="bg1"/>
                </a:solidFill>
              </a:defRPr>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pic>
        <p:nvPicPr>
          <p:cNvPr id="6" name="Graphic 5">
            <a:extLst>
              <a:ext uri="{FF2B5EF4-FFF2-40B4-BE49-F238E27FC236}">
                <a16:creationId xmlns:a16="http://schemas.microsoft.com/office/drawing/2014/main" id="{A8F5241F-6CBA-AE82-8AEE-138E90E20FA2}"/>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7328" t="12162" r="1499" b="12843"/>
          <a:stretch/>
        </p:blipFill>
        <p:spPr>
          <a:xfrm>
            <a:off x="219299" y="6191252"/>
            <a:ext cx="1215582" cy="563804"/>
          </a:xfrm>
          <a:prstGeom prst="rect">
            <a:avLst/>
          </a:prstGeom>
        </p:spPr>
      </p:pic>
      <p:sp>
        <p:nvSpPr>
          <p:cNvPr id="9" name="Title 1">
            <a:extLst>
              <a:ext uri="{FF2B5EF4-FFF2-40B4-BE49-F238E27FC236}">
                <a16:creationId xmlns:a16="http://schemas.microsoft.com/office/drawing/2014/main" id="{70C54E86-8E74-E1E1-9919-BF95D8B21B8F}"/>
              </a:ext>
            </a:extLst>
          </p:cNvPr>
          <p:cNvSpPr>
            <a:spLocks noGrp="1"/>
          </p:cNvSpPr>
          <p:nvPr>
            <p:ph type="title"/>
          </p:nvPr>
        </p:nvSpPr>
        <p:spPr>
          <a:xfrm>
            <a:off x="365125" y="242888"/>
            <a:ext cx="11460163" cy="430887"/>
          </a:xfrm>
        </p:spPr>
        <p:txBody>
          <a:bodyPr/>
          <a:lstStyle>
            <a:lvl1pPr>
              <a:defRPr>
                <a:solidFill>
                  <a:schemeClr val="bg1"/>
                </a:solidFill>
              </a:defRPr>
            </a:lvl1pPr>
          </a:lstStyle>
          <a:p>
            <a:r>
              <a:rPr lang="en-US"/>
              <a:t>Click to edit Master title style</a:t>
            </a:r>
          </a:p>
        </p:txBody>
      </p:sp>
      <p:sp>
        <p:nvSpPr>
          <p:cNvPr id="14" name="Subtitle 2">
            <a:extLst>
              <a:ext uri="{FF2B5EF4-FFF2-40B4-BE49-F238E27FC236}">
                <a16:creationId xmlns:a16="http://schemas.microsoft.com/office/drawing/2014/main" id="{5936C739-784E-0B16-D78E-DAACEC459BEA}"/>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7" name="Freeform: Shape 16">
            <a:extLst>
              <a:ext uri="{FF2B5EF4-FFF2-40B4-BE49-F238E27FC236}">
                <a16:creationId xmlns:a16="http://schemas.microsoft.com/office/drawing/2014/main" id="{A8BE41CA-ABEC-55CB-D62E-31831DAD300E}"/>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83372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C3EA56-5111-4037-9D95-99472C98B371}"/>
              </a:ext>
            </a:extLst>
          </p:cNvPr>
          <p:cNvSpPr>
            <a:spLocks noGrp="1"/>
          </p:cNvSpPr>
          <p:nvPr>
            <p:ph type="dt" sz="half" idx="10"/>
          </p:nvPr>
        </p:nvSpPr>
        <p:spPr/>
        <p:txBody>
          <a:bodyPr/>
          <a:lstStyle/>
          <a:p>
            <a:fld id="{18AF44B5-6D56-4B59-9C1D-2022F9BFF5DA}" type="datetime4">
              <a:rPr lang="en-GB" smtClean="0"/>
              <a:t>16 October 2024</a:t>
            </a:fld>
            <a:endParaRPr lang="en-GB"/>
          </a:p>
        </p:txBody>
      </p:sp>
      <p:sp>
        <p:nvSpPr>
          <p:cNvPr id="3" name="Footer Placeholder 2">
            <a:extLst>
              <a:ext uri="{FF2B5EF4-FFF2-40B4-BE49-F238E27FC236}">
                <a16:creationId xmlns:a16="http://schemas.microsoft.com/office/drawing/2014/main" id="{D0CE7BCF-23E0-421B-8A21-1CDDB167314E}"/>
              </a:ext>
            </a:extLst>
          </p:cNvPr>
          <p:cNvSpPr>
            <a:spLocks noGrp="1"/>
          </p:cNvSpPr>
          <p:nvPr>
            <p:ph type="ftr" sz="quarter" idx="11"/>
          </p:nvPr>
        </p:nvSpPr>
        <p:spPr>
          <a:xfrm>
            <a:off x="2319338" y="6343650"/>
            <a:ext cx="5600700" cy="26987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FB1F21D1-F1DD-4945-8EF8-43393EDC3F66}"/>
              </a:ext>
            </a:extLst>
          </p:cNvPr>
          <p:cNvSpPr>
            <a:spLocks noGrp="1"/>
          </p:cNvSpPr>
          <p:nvPr>
            <p:ph type="sldNum" sz="quarter" idx="12"/>
          </p:nvPr>
        </p:nvSpPr>
        <p:spPr/>
        <p:txBody>
          <a:bodyPr/>
          <a:lstStyle/>
          <a:p>
            <a:fld id="{9F9F533D-B52E-4A2F-BF72-0ADD2D94BD75}" type="slidenum">
              <a:rPr lang="en-GB" smtClean="0"/>
              <a:pPr/>
              <a:t>‹#›</a:t>
            </a:fld>
            <a:endParaRPr lang="en-GB"/>
          </a:p>
        </p:txBody>
      </p:sp>
      <p:sp>
        <p:nvSpPr>
          <p:cNvPr id="7" name="Text Placeholder 6">
            <a:extLst>
              <a:ext uri="{FF2B5EF4-FFF2-40B4-BE49-F238E27FC236}">
                <a16:creationId xmlns:a16="http://schemas.microsoft.com/office/drawing/2014/main" id="{F2A2858F-078E-2E59-C8A6-5102082DA345}"/>
              </a:ext>
            </a:extLst>
          </p:cNvPr>
          <p:cNvSpPr>
            <a:spLocks noGrp="1"/>
          </p:cNvSpPr>
          <p:nvPr>
            <p:ph type="body" sz="quarter" idx="13" hasCustomPrompt="1"/>
          </p:nvPr>
        </p:nvSpPr>
        <p:spPr>
          <a:xfrm>
            <a:off x="365125" y="5792400"/>
            <a:ext cx="11460164" cy="298800"/>
          </a:xfrm>
        </p:spPr>
        <p:txBody>
          <a:bodyPr lIns="0" tIns="72000" rIns="0" bIns="72000" anchor="b">
            <a:noAutofit/>
          </a:bodyPr>
          <a:lstStyle>
            <a:lvl1pPr marL="0" indent="0">
              <a:buNone/>
              <a:defRPr sz="1200"/>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spTree>
    <p:extLst>
      <p:ext uri="{BB962C8B-B14F-4D97-AF65-F5344CB8AC3E}">
        <p14:creationId xmlns:p14="http://schemas.microsoft.com/office/powerpoint/2010/main" val="70593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F7EFD61-0B79-2619-1483-7B804B2C82CE}"/>
              </a:ext>
            </a:extLst>
          </p:cNvPr>
          <p:cNvSpPr>
            <a:spLocks noGrp="1"/>
          </p:cNvSpPr>
          <p:nvPr>
            <p:ph type="title" hasCustomPrompt="1"/>
          </p:nvPr>
        </p:nvSpPr>
        <p:spPr>
          <a:xfrm>
            <a:off x="365125" y="3235800"/>
            <a:ext cx="11460163" cy="1260000"/>
          </a:xfrm>
        </p:spPr>
        <p:txBody>
          <a:bodyPr>
            <a:normAutofit/>
          </a:bodyPr>
          <a:lstStyle>
            <a:lvl1pPr>
              <a:defRPr sz="3600"/>
            </a:lvl1pPr>
          </a:lstStyle>
          <a:p>
            <a:r>
              <a:rPr lang="en-US"/>
              <a:t>Click to enter section header title</a:t>
            </a:r>
          </a:p>
        </p:txBody>
      </p:sp>
      <p:sp>
        <p:nvSpPr>
          <p:cNvPr id="9" name="Subtitle 2">
            <a:extLst>
              <a:ext uri="{FF2B5EF4-FFF2-40B4-BE49-F238E27FC236}">
                <a16:creationId xmlns:a16="http://schemas.microsoft.com/office/drawing/2014/main" id="{BBC9BD8C-031D-7F0A-C46B-D38FB0136781}"/>
              </a:ext>
            </a:extLst>
          </p:cNvPr>
          <p:cNvSpPr>
            <a:spLocks noGrp="1"/>
          </p:cNvSpPr>
          <p:nvPr>
            <p:ph type="subTitle" idx="1" hasCustomPrompt="1"/>
          </p:nvPr>
        </p:nvSpPr>
        <p:spPr>
          <a:xfrm>
            <a:off x="365125" y="4514654"/>
            <a:ext cx="11460164" cy="475200"/>
          </a:xfrm>
          <a:prstGeom prst="rect">
            <a:avLst/>
          </a:prstGeom>
        </p:spPr>
        <p:txBody>
          <a:bodyPr wrap="square" lIns="0" tIns="0" rIns="0" bIns="0" anchor="t" anchorCtr="0">
            <a:normAutofit/>
          </a:bodyPr>
          <a:lstStyle>
            <a:lvl1pPr marL="0" indent="0" algn="l">
              <a:spcBef>
                <a:spcPts val="0"/>
              </a:spcBef>
              <a:spcAft>
                <a:spcPts val="0"/>
              </a:spcAft>
              <a:buNone/>
              <a:defRPr sz="2800" i="0">
                <a:solidFill>
                  <a:schemeClr val="tx2"/>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section subtitle</a:t>
            </a:r>
          </a:p>
        </p:txBody>
      </p:sp>
      <p:pic>
        <p:nvPicPr>
          <p:cNvPr id="10" name="Graphic 9">
            <a:extLst>
              <a:ext uri="{FF2B5EF4-FFF2-40B4-BE49-F238E27FC236}">
                <a16:creationId xmlns:a16="http://schemas.microsoft.com/office/drawing/2014/main" id="{0B01FA46-1D8D-93AD-9A24-7740D438F0B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7175" y="5967611"/>
            <a:ext cx="1401150" cy="422366"/>
          </a:xfrm>
          <a:prstGeom prst="rect">
            <a:avLst/>
          </a:prstGeom>
        </p:spPr>
      </p:pic>
    </p:spTree>
    <p:extLst>
      <p:ext uri="{BB962C8B-B14F-4D97-AF65-F5344CB8AC3E}">
        <p14:creationId xmlns:p14="http://schemas.microsoft.com/office/powerpoint/2010/main" val="32300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 Hea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905DD1F-ADCE-21F5-3B42-348B73562E77}"/>
              </a:ext>
            </a:extLst>
          </p:cNvPr>
          <p:cNvSpPr>
            <a:spLocks noGrp="1"/>
          </p:cNvSpPr>
          <p:nvPr>
            <p:ph type="title" hasCustomPrompt="1"/>
          </p:nvPr>
        </p:nvSpPr>
        <p:spPr>
          <a:xfrm>
            <a:off x="365125" y="3235800"/>
            <a:ext cx="8651875" cy="1260000"/>
          </a:xfrm>
        </p:spPr>
        <p:txBody>
          <a:bodyPr>
            <a:normAutofit/>
          </a:bodyPr>
          <a:lstStyle>
            <a:lvl1pPr>
              <a:defRPr sz="3600">
                <a:solidFill>
                  <a:schemeClr val="bg1"/>
                </a:solidFill>
              </a:defRPr>
            </a:lvl1pPr>
          </a:lstStyle>
          <a:p>
            <a:r>
              <a:rPr lang="en-US"/>
              <a:t>Click to enter section header title</a:t>
            </a:r>
          </a:p>
        </p:txBody>
      </p:sp>
      <p:sp>
        <p:nvSpPr>
          <p:cNvPr id="7" name="Subtitle 2">
            <a:extLst>
              <a:ext uri="{FF2B5EF4-FFF2-40B4-BE49-F238E27FC236}">
                <a16:creationId xmlns:a16="http://schemas.microsoft.com/office/drawing/2014/main" id="{1A65F606-CDCB-0367-61AA-199FECCB3A72}"/>
              </a:ext>
            </a:extLst>
          </p:cNvPr>
          <p:cNvSpPr>
            <a:spLocks noGrp="1"/>
          </p:cNvSpPr>
          <p:nvPr>
            <p:ph type="subTitle" idx="1" hasCustomPrompt="1"/>
          </p:nvPr>
        </p:nvSpPr>
        <p:spPr>
          <a:xfrm>
            <a:off x="365125" y="4514654"/>
            <a:ext cx="8651876" cy="475200"/>
          </a:xfrm>
          <a:prstGeom prst="rect">
            <a:avLst/>
          </a:prstGeom>
        </p:spPr>
        <p:txBody>
          <a:bodyPr wrap="square" lIns="0" tIns="0" rIns="0" bIns="0" anchor="t" anchorCtr="0">
            <a:normAutofit/>
          </a:bodyPr>
          <a:lstStyle>
            <a:lvl1pPr marL="0" indent="0" algn="l">
              <a:spcBef>
                <a:spcPts val="0"/>
              </a:spcBef>
              <a:spcAft>
                <a:spcPts val="0"/>
              </a:spcAft>
              <a:buNone/>
              <a:defRPr sz="2800" i="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section subtitle</a:t>
            </a:r>
          </a:p>
        </p:txBody>
      </p:sp>
      <p:pic>
        <p:nvPicPr>
          <p:cNvPr id="8" name="Graphic 7">
            <a:extLst>
              <a:ext uri="{FF2B5EF4-FFF2-40B4-BE49-F238E27FC236}">
                <a16:creationId xmlns:a16="http://schemas.microsoft.com/office/drawing/2014/main" id="{FE066BEF-B097-8826-7B68-974384A3DA4A}"/>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13772" t="25173" r="16016" b="28870"/>
          <a:stretch/>
        </p:blipFill>
        <p:spPr>
          <a:xfrm>
            <a:off x="322824" y="5861243"/>
            <a:ext cx="1586940" cy="585704"/>
          </a:xfrm>
          <a:prstGeom prst="rect">
            <a:avLst/>
          </a:prstGeom>
        </p:spPr>
      </p:pic>
    </p:spTree>
    <p:extLst>
      <p:ext uri="{BB962C8B-B14F-4D97-AF65-F5344CB8AC3E}">
        <p14:creationId xmlns:p14="http://schemas.microsoft.com/office/powerpoint/2010/main" val="94130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1B20AFD6-6925-491B-B024-5E0A32A58D07}"/>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17590" t="25173" r="17185" b="31039"/>
          <a:stretch/>
        </p:blipFill>
        <p:spPr>
          <a:xfrm>
            <a:off x="152399" y="2073890"/>
            <a:ext cx="11992273" cy="4539635"/>
          </a:xfrm>
          <a:prstGeom prst="rect">
            <a:avLst/>
          </a:prstGeom>
        </p:spPr>
      </p:pic>
      <p:sp>
        <p:nvSpPr>
          <p:cNvPr id="2" name="Rectangle 1">
            <a:extLst>
              <a:ext uri="{FF2B5EF4-FFF2-40B4-BE49-F238E27FC236}">
                <a16:creationId xmlns:a16="http://schemas.microsoft.com/office/drawing/2014/main" id="{2B90B266-F3BD-2613-5CB9-7E4A4FDFC416}"/>
              </a:ext>
            </a:extLst>
          </p:cNvPr>
          <p:cNvSpPr/>
          <p:nvPr userDrawn="1"/>
        </p:nvSpPr>
        <p:spPr bwMode="auto">
          <a:xfrm>
            <a:off x="11039475" y="164305"/>
            <a:ext cx="862012" cy="31750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r" eaLnBrk="0" fontAlgn="auto" hangingPunct="0">
              <a:spcBef>
                <a:spcPts val="0"/>
              </a:spcBef>
              <a:spcAft>
                <a:spcPts val="0"/>
              </a:spcAft>
              <a:buClr>
                <a:schemeClr val="bg1"/>
              </a:buClr>
              <a:buFont typeface="Arial" pitchFamily="34" charset="0"/>
              <a:buNone/>
            </a:pPr>
            <a:r>
              <a:rPr lang="en-GB" sz="1000" b="1" kern="0">
                <a:solidFill>
                  <a:srgbClr val="FFFFFF"/>
                </a:solidFill>
                <a:latin typeface="+mn-lt"/>
              </a:rPr>
              <a:t>gsk.com</a:t>
            </a:r>
          </a:p>
        </p:txBody>
      </p:sp>
      <p:pic>
        <p:nvPicPr>
          <p:cNvPr id="3" name="Graphic 2">
            <a:extLst>
              <a:ext uri="{FF2B5EF4-FFF2-40B4-BE49-F238E27FC236}">
                <a16:creationId xmlns:a16="http://schemas.microsoft.com/office/drawing/2014/main" id="{FF8659A8-C764-F3A5-40B7-A3CB7A35D23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094470" y="243283"/>
            <a:ext cx="159543" cy="159543"/>
          </a:xfrm>
          <a:prstGeom prst="rect">
            <a:avLst/>
          </a:prstGeom>
        </p:spPr>
      </p:pic>
    </p:spTree>
    <p:extLst>
      <p:ext uri="{BB962C8B-B14F-4D97-AF65-F5344CB8AC3E}">
        <p14:creationId xmlns:p14="http://schemas.microsoft.com/office/powerpoint/2010/main" val="357319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DIA Slide">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4A717EDF-9AA4-491F-3311-9F14A5CFB89C}"/>
              </a:ext>
            </a:extLst>
          </p:cNvPr>
          <p:cNvSpPr/>
          <p:nvPr userDrawn="1"/>
        </p:nvSpPr>
        <p:spPr bwMode="auto">
          <a:xfrm>
            <a:off x="523973" y="6107998"/>
            <a:ext cx="1806576" cy="505527"/>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800" b="1">
                <a:solidFill>
                  <a:schemeClr val="tx2"/>
                </a:solidFill>
              </a:rPr>
              <a:t>Owner</a:t>
            </a:r>
          </a:p>
        </p:txBody>
      </p:sp>
      <p:sp>
        <p:nvSpPr>
          <p:cNvPr id="47" name="Rectangle 46">
            <a:extLst>
              <a:ext uri="{FF2B5EF4-FFF2-40B4-BE49-F238E27FC236}">
                <a16:creationId xmlns:a16="http://schemas.microsoft.com/office/drawing/2014/main" id="{D4AC67F3-7D0E-A071-327B-17B446179DB8}"/>
              </a:ext>
            </a:extLst>
          </p:cNvPr>
          <p:cNvSpPr/>
          <p:nvPr userDrawn="1"/>
        </p:nvSpPr>
        <p:spPr bwMode="auto">
          <a:xfrm>
            <a:off x="523973" y="4557510"/>
            <a:ext cx="1806576" cy="1473605"/>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6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800" b="1">
                <a:solidFill>
                  <a:schemeClr val="tx2"/>
                </a:solidFill>
              </a:rPr>
              <a:t>Objectives</a:t>
            </a:r>
          </a:p>
        </p:txBody>
      </p:sp>
      <p:sp>
        <p:nvSpPr>
          <p:cNvPr id="25" name="Text Placeholder 24">
            <a:extLst>
              <a:ext uri="{FF2B5EF4-FFF2-40B4-BE49-F238E27FC236}">
                <a16:creationId xmlns:a16="http://schemas.microsoft.com/office/drawing/2014/main" id="{4E30BA3B-88CD-41DE-E089-7100E3E52AF4}"/>
              </a:ext>
            </a:extLst>
          </p:cNvPr>
          <p:cNvSpPr>
            <a:spLocks noGrp="1"/>
          </p:cNvSpPr>
          <p:nvPr>
            <p:ph type="body" sz="quarter" idx="13" hasCustomPrompt="1"/>
          </p:nvPr>
        </p:nvSpPr>
        <p:spPr>
          <a:xfrm>
            <a:off x="2407432" y="4557510"/>
            <a:ext cx="9414362" cy="1473605"/>
          </a:xfrm>
          <a:prstGeom prst="rect">
            <a:avLst/>
          </a:prstGeom>
          <a:solidFill>
            <a:schemeClr val="bg1">
              <a:lumMod val="95000"/>
            </a:schemeClr>
          </a:solidFill>
          <a:ln>
            <a:noFill/>
          </a:ln>
        </p:spPr>
        <p:txBody>
          <a:bodyPr wrap="square" lIns="180000" tIns="144000" rIns="180000" bIns="72000" anchor="t" anchorCtr="0">
            <a:normAutofit/>
          </a:bodyPr>
          <a:lstStyle>
            <a:lvl1pPr marL="342900" indent="-342900">
              <a:spcBef>
                <a:spcPts val="300"/>
              </a:spcBef>
              <a:spcAft>
                <a:spcPts val="300"/>
              </a:spcAft>
              <a:buSzPct val="100000"/>
              <a:buFont typeface="+mj-lt"/>
              <a:buAutoNum type="arabicPeriod"/>
              <a:defRPr sz="1200"/>
            </a:lvl1pPr>
            <a:lvl2pPr marL="357542" indent="0">
              <a:buNone/>
              <a:defRPr/>
            </a:lvl2pPr>
          </a:lstStyle>
          <a:p>
            <a:pPr lvl="0"/>
            <a:r>
              <a:rPr lang="en-US"/>
              <a:t>DECISION: To seek X’s [single point accountable decision maker] decision to implement A</a:t>
            </a:r>
            <a:br>
              <a:rPr lang="en-US"/>
            </a:br>
            <a:r>
              <a:rPr lang="en-US"/>
              <a:t>INPUT: To receive input to the proposed plan for B</a:t>
            </a:r>
            <a:br>
              <a:rPr lang="en-US"/>
            </a:br>
            <a:r>
              <a:rPr lang="en-US"/>
              <a:t>AWARENESS: To update XXX regarding C</a:t>
            </a:r>
          </a:p>
        </p:txBody>
      </p:sp>
      <p:sp>
        <p:nvSpPr>
          <p:cNvPr id="31" name="Text Placeholder 30">
            <a:extLst>
              <a:ext uri="{FF2B5EF4-FFF2-40B4-BE49-F238E27FC236}">
                <a16:creationId xmlns:a16="http://schemas.microsoft.com/office/drawing/2014/main" id="{DC6E06B6-BD9A-7A5E-5A90-56308009FF5E}"/>
              </a:ext>
            </a:extLst>
          </p:cNvPr>
          <p:cNvSpPr>
            <a:spLocks noGrp="1"/>
          </p:cNvSpPr>
          <p:nvPr>
            <p:ph type="body" sz="quarter" idx="41" hasCustomPrompt="1"/>
          </p:nvPr>
        </p:nvSpPr>
        <p:spPr>
          <a:xfrm>
            <a:off x="2407432" y="6107998"/>
            <a:ext cx="9414362" cy="505527"/>
          </a:xfrm>
          <a:prstGeom prst="rect">
            <a:avLst/>
          </a:prstGeom>
          <a:solidFill>
            <a:schemeClr val="bg1">
              <a:lumMod val="95000"/>
            </a:schemeClr>
          </a:solidFill>
          <a:ln>
            <a:noFill/>
          </a:ln>
        </p:spPr>
        <p:txBody>
          <a:bodyPr wrap="square" lIns="180000" tIns="72000" rIns="180000" bIns="72000" anchor="ctr" anchorCtr="0">
            <a:normAutofit/>
          </a:bodyPr>
          <a:lstStyle>
            <a:lvl1pPr marL="0" indent="0">
              <a:buFont typeface="+mj-lt"/>
              <a:buNone/>
              <a:defRPr sz="1200"/>
            </a:lvl1pPr>
            <a:lvl2pPr marL="357542" indent="0">
              <a:buNone/>
              <a:defRPr/>
            </a:lvl2pPr>
          </a:lstStyle>
          <a:p>
            <a:pPr lvl="0"/>
            <a:r>
              <a:rPr lang="en-US"/>
              <a:t>Single person accountable for this topic / paper</a:t>
            </a:r>
          </a:p>
        </p:txBody>
      </p:sp>
      <p:sp>
        <p:nvSpPr>
          <p:cNvPr id="23" name="Text Placeholder 6">
            <a:extLst>
              <a:ext uri="{FF2B5EF4-FFF2-40B4-BE49-F238E27FC236}">
                <a16:creationId xmlns:a16="http://schemas.microsoft.com/office/drawing/2014/main" id="{472F201F-277F-F24E-085D-8160B5FF4CE6}"/>
              </a:ext>
            </a:extLst>
          </p:cNvPr>
          <p:cNvSpPr>
            <a:spLocks noGrp="1"/>
          </p:cNvSpPr>
          <p:nvPr>
            <p:ph type="body" sz="quarter" idx="36" hasCustomPrompt="1"/>
          </p:nvPr>
        </p:nvSpPr>
        <p:spPr>
          <a:xfrm>
            <a:off x="523973" y="4990763"/>
            <a:ext cx="1806576" cy="1040352"/>
          </a:xfrm>
          <a:prstGeom prst="rect">
            <a:avLst/>
          </a:prstGeom>
          <a:noFill/>
          <a:ln>
            <a:noFill/>
          </a:ln>
        </p:spPr>
        <p:txBody>
          <a:bodyPr lIns="72000" tIns="0" rIns="0" bIns="0" anchor="ctr" anchorCtr="0">
            <a:noAutofit/>
          </a:bodyPr>
          <a:lstStyle>
            <a:lvl1pPr marL="0" indent="0">
              <a:spcBef>
                <a:spcPts val="0"/>
              </a:spcBef>
              <a:spcAft>
                <a:spcPts val="0"/>
              </a:spcAft>
              <a:buFont typeface="+mj-lt"/>
              <a:buNone/>
              <a:defRPr sz="1200">
                <a:solidFill>
                  <a:schemeClr val="bg2"/>
                </a:solidFill>
              </a:defRPr>
            </a:lvl1pPr>
            <a:lvl2pPr marL="357542" indent="0">
              <a:buNone/>
              <a:defRPr/>
            </a:lvl2pPr>
          </a:lstStyle>
          <a:p>
            <a:pPr lvl="0"/>
            <a:r>
              <a:rPr lang="en-US"/>
              <a:t>Up to 5 clear, focused objectives </a:t>
            </a:r>
            <a:br>
              <a:rPr lang="en-US"/>
            </a:br>
            <a:r>
              <a:rPr lang="en-US"/>
              <a:t>(</a:t>
            </a:r>
            <a:r>
              <a:rPr lang="en-US" err="1"/>
              <a:t>i</a:t>
            </a:r>
            <a:r>
              <a:rPr lang="en-US"/>
              <a:t>) for decision, </a:t>
            </a:r>
            <a:br>
              <a:rPr lang="en-US"/>
            </a:br>
            <a:r>
              <a:rPr lang="en-US"/>
              <a:t>(ii) for input </a:t>
            </a:r>
            <a:br>
              <a:rPr lang="en-US"/>
            </a:br>
            <a:r>
              <a:rPr lang="en-US"/>
              <a:t>(iii) for awareness</a:t>
            </a:r>
          </a:p>
        </p:txBody>
      </p:sp>
      <p:sp>
        <p:nvSpPr>
          <p:cNvPr id="52" name="Freeform: Shape 51">
            <a:extLst>
              <a:ext uri="{FF2B5EF4-FFF2-40B4-BE49-F238E27FC236}">
                <a16:creationId xmlns:a16="http://schemas.microsoft.com/office/drawing/2014/main" id="{4E683597-5ADE-F2A0-A01C-FD8E476ABB8B}"/>
              </a:ext>
            </a:extLst>
          </p:cNvPr>
          <p:cNvSpPr/>
          <p:nvPr userDrawn="1"/>
        </p:nvSpPr>
        <p:spPr>
          <a:xfrm>
            <a:off x="0" y="4842854"/>
            <a:ext cx="426190" cy="902918"/>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Rectangle 19">
            <a:extLst>
              <a:ext uri="{FF2B5EF4-FFF2-40B4-BE49-F238E27FC236}">
                <a16:creationId xmlns:a16="http://schemas.microsoft.com/office/drawing/2014/main" id="{165F316B-6E9C-D66E-FE22-B16477918817}"/>
              </a:ext>
            </a:extLst>
          </p:cNvPr>
          <p:cNvSpPr/>
          <p:nvPr userDrawn="1"/>
        </p:nvSpPr>
        <p:spPr bwMode="auto">
          <a:xfrm>
            <a:off x="11039475" y="164305"/>
            <a:ext cx="862012" cy="31750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r" eaLnBrk="0" fontAlgn="auto" hangingPunct="0">
              <a:spcBef>
                <a:spcPts val="0"/>
              </a:spcBef>
              <a:spcAft>
                <a:spcPts val="0"/>
              </a:spcAft>
              <a:buClr>
                <a:schemeClr val="bg1"/>
              </a:buClr>
              <a:buFont typeface="Arial" pitchFamily="34" charset="0"/>
              <a:buNone/>
            </a:pPr>
            <a:r>
              <a:rPr lang="en-GB" sz="1000" b="1" kern="0">
                <a:solidFill>
                  <a:schemeClr val="tx2"/>
                </a:solidFill>
                <a:latin typeface="+mn-lt"/>
              </a:rPr>
              <a:t>gsk.com</a:t>
            </a:r>
          </a:p>
        </p:txBody>
      </p:sp>
      <p:pic>
        <p:nvPicPr>
          <p:cNvPr id="21" name="Graphic 20">
            <a:extLst>
              <a:ext uri="{FF2B5EF4-FFF2-40B4-BE49-F238E27FC236}">
                <a16:creationId xmlns:a16="http://schemas.microsoft.com/office/drawing/2014/main" id="{7E4B35B0-1B56-815F-BA6C-0E89CBE6AA6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94470" y="243283"/>
            <a:ext cx="159543" cy="159543"/>
          </a:xfrm>
          <a:prstGeom prst="rect">
            <a:avLst/>
          </a:prstGeom>
        </p:spPr>
      </p:pic>
      <p:sp>
        <p:nvSpPr>
          <p:cNvPr id="22" name="Text Placeholder 8">
            <a:extLst>
              <a:ext uri="{FF2B5EF4-FFF2-40B4-BE49-F238E27FC236}">
                <a16:creationId xmlns:a16="http://schemas.microsoft.com/office/drawing/2014/main" id="{7A99F019-A435-B954-ABA9-68CA4DD19B21}"/>
              </a:ext>
            </a:extLst>
          </p:cNvPr>
          <p:cNvSpPr>
            <a:spLocks noGrp="1"/>
          </p:cNvSpPr>
          <p:nvPr>
            <p:ph type="body" sz="quarter" idx="42" hasCustomPrompt="1"/>
          </p:nvPr>
        </p:nvSpPr>
        <p:spPr>
          <a:xfrm>
            <a:off x="501650" y="230188"/>
            <a:ext cx="1817688" cy="163512"/>
          </a:xfrm>
        </p:spPr>
        <p:txBody>
          <a:bodyPr lIns="0" tIns="72000" rIns="0" bIns="72000" anchor="ctr">
            <a:noAutofit/>
          </a:bodyPr>
          <a:lstStyle>
            <a:lvl1pPr marL="0" indent="0">
              <a:buNone/>
              <a:defRPr sz="1000" b="1">
                <a:solidFill>
                  <a:schemeClr val="tx2"/>
                </a:solidFill>
              </a:defRPr>
            </a:lvl1pPr>
            <a:lvl2pPr marL="357542" indent="0">
              <a:buNone/>
              <a:defRPr>
                <a:solidFill>
                  <a:schemeClr val="bg1"/>
                </a:solidFill>
              </a:defRPr>
            </a:lvl2pPr>
            <a:lvl3pPr marL="719982" indent="0">
              <a:buNone/>
              <a:defRPr>
                <a:solidFill>
                  <a:schemeClr val="bg1"/>
                </a:solidFill>
              </a:defRPr>
            </a:lvl3pPr>
            <a:lvl4pPr marL="1081424" indent="0">
              <a:buNone/>
              <a:defRPr>
                <a:solidFill>
                  <a:schemeClr val="bg1"/>
                </a:solidFill>
              </a:defRPr>
            </a:lvl4pPr>
            <a:lvl5pPr marL="1439964" indent="0">
              <a:buNone/>
              <a:defRPr>
                <a:solidFill>
                  <a:schemeClr val="bg1"/>
                </a:solidFill>
              </a:defRPr>
            </a:lvl5pPr>
          </a:lstStyle>
          <a:p>
            <a:pPr lvl="0"/>
            <a:r>
              <a:rPr lang="en-US"/>
              <a:t>Click to insert date</a:t>
            </a:r>
          </a:p>
        </p:txBody>
      </p:sp>
      <p:pic>
        <p:nvPicPr>
          <p:cNvPr id="32" name="Graphic 31">
            <a:extLst>
              <a:ext uri="{FF2B5EF4-FFF2-40B4-BE49-F238E27FC236}">
                <a16:creationId xmlns:a16="http://schemas.microsoft.com/office/drawing/2014/main" id="{8B53D05A-F4B0-150E-FE9F-AB4DED266762}"/>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44399" y="2100263"/>
            <a:ext cx="5303202" cy="1598612"/>
          </a:xfrm>
          <a:prstGeom prst="rect">
            <a:avLst/>
          </a:prstGeom>
        </p:spPr>
      </p:pic>
    </p:spTree>
    <p:custDataLst>
      <p:tags r:id="rId1"/>
    </p:custDataLst>
    <p:extLst>
      <p:ext uri="{BB962C8B-B14F-4D97-AF65-F5344CB8AC3E}">
        <p14:creationId xmlns:p14="http://schemas.microsoft.com/office/powerpoint/2010/main" val="319781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WARNING">
    <p:bg>
      <p:bgPr>
        <a:solidFill>
          <a:schemeClr val="accent4"/>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03810C-0168-8013-6BD1-DF4493DB8F41}"/>
              </a:ext>
            </a:extLst>
          </p:cNvPr>
          <p:cNvSpPr/>
          <p:nvPr userDrawn="1"/>
        </p:nvSpPr>
        <p:spPr bwMode="auto">
          <a:xfrm>
            <a:off x="242888" y="242888"/>
            <a:ext cx="11704637" cy="584835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eaLnBrk="0" fontAlgn="auto" hangingPunct="0">
              <a:spcBef>
                <a:spcPts val="300"/>
              </a:spcBef>
              <a:spcAft>
                <a:spcPts val="300"/>
              </a:spcAft>
              <a:buClr>
                <a:schemeClr val="bg1"/>
              </a:buClr>
            </a:pPr>
            <a:r>
              <a:rPr lang="en-GB" sz="9600" kern="0">
                <a:solidFill>
                  <a:schemeClr val="bg1"/>
                </a:solidFill>
              </a:rPr>
              <a:t>Do not use </a:t>
            </a:r>
            <a:br>
              <a:rPr lang="en-GB" sz="9600" kern="0">
                <a:solidFill>
                  <a:schemeClr val="bg1"/>
                </a:solidFill>
              </a:rPr>
            </a:br>
            <a:r>
              <a:rPr lang="en-GB" sz="9600" kern="0">
                <a:solidFill>
                  <a:schemeClr val="bg1"/>
                </a:solidFill>
              </a:rPr>
              <a:t>layouts that appear </a:t>
            </a:r>
            <a:br>
              <a:rPr lang="en-GB" sz="9600" kern="0">
                <a:solidFill>
                  <a:schemeClr val="bg1"/>
                </a:solidFill>
              </a:rPr>
            </a:br>
            <a:r>
              <a:rPr lang="en-GB" sz="9600" kern="0">
                <a:solidFill>
                  <a:schemeClr val="bg1"/>
                </a:solidFill>
              </a:rPr>
              <a:t>after this point</a:t>
            </a:r>
          </a:p>
        </p:txBody>
      </p:sp>
      <p:pic>
        <p:nvPicPr>
          <p:cNvPr id="4" name="Graphic 3">
            <a:extLst>
              <a:ext uri="{FF2B5EF4-FFF2-40B4-BE49-F238E27FC236}">
                <a16:creationId xmlns:a16="http://schemas.microsoft.com/office/drawing/2014/main" id="{1AFE542C-8ECE-F9C9-8F96-80B2751FAA98}"/>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7328" t="12162" r="1499" b="12843"/>
          <a:stretch/>
        </p:blipFill>
        <p:spPr>
          <a:xfrm>
            <a:off x="90711" y="6207919"/>
            <a:ext cx="1215582" cy="563804"/>
          </a:xfrm>
          <a:prstGeom prst="rect">
            <a:avLst/>
          </a:prstGeom>
        </p:spPr>
      </p:pic>
    </p:spTree>
    <p:extLst>
      <p:ext uri="{BB962C8B-B14F-4D97-AF65-F5344CB8AC3E}">
        <p14:creationId xmlns:p14="http://schemas.microsoft.com/office/powerpoint/2010/main" val="260919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F1F79C-1280-7492-364E-2E7C641D56E1}"/>
              </a:ext>
            </a:extLst>
          </p:cNvPr>
          <p:cNvSpPr>
            <a:spLocks noGrp="1"/>
          </p:cNvSpPr>
          <p:nvPr>
            <p:ph type="dt" sz="half" idx="10"/>
          </p:nvPr>
        </p:nvSpPr>
        <p:spPr/>
        <p:txBody>
          <a:bodyPr/>
          <a:lstStyle/>
          <a:p>
            <a:fld id="{46D877C6-36A2-4EA6-BD83-605C8EEE316E}" type="datetimeFigureOut">
              <a:rPr lang="en-US" smtClean="0"/>
              <a:t>10/16/2024</a:t>
            </a:fld>
            <a:endParaRPr lang="en-US"/>
          </a:p>
        </p:txBody>
      </p:sp>
      <p:sp>
        <p:nvSpPr>
          <p:cNvPr id="3" name="Footer Placeholder 2">
            <a:extLst>
              <a:ext uri="{FF2B5EF4-FFF2-40B4-BE49-F238E27FC236}">
                <a16:creationId xmlns:a16="http://schemas.microsoft.com/office/drawing/2014/main" id="{0902672D-E987-A4EB-86FF-C2E4051E9D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D64BEB-FDC8-C4E9-A53F-E181DA085A54}"/>
              </a:ext>
            </a:extLst>
          </p:cNvPr>
          <p:cNvSpPr>
            <a:spLocks noGrp="1"/>
          </p:cNvSpPr>
          <p:nvPr>
            <p:ph type="sldNum" sz="quarter" idx="12"/>
          </p:nvPr>
        </p:nvSpPr>
        <p:spPr/>
        <p:txBody>
          <a:bodyPr/>
          <a:lstStyle/>
          <a:p>
            <a:fld id="{F0998819-4F79-4D17-A029-01699B463AAD}" type="slidenum">
              <a:rPr lang="en-US" smtClean="0"/>
              <a:t>‹#›</a:t>
            </a:fld>
            <a:endParaRPr lang="en-US"/>
          </a:p>
        </p:txBody>
      </p:sp>
    </p:spTree>
    <p:extLst>
      <p:ext uri="{BB962C8B-B14F-4D97-AF65-F5344CB8AC3E}">
        <p14:creationId xmlns:p14="http://schemas.microsoft.com/office/powerpoint/2010/main" val="32514896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2E57A6D-CCB0-DF2D-0D9A-6184CE396941}"/>
              </a:ext>
            </a:extLst>
          </p:cNvPr>
          <p:cNvSpPr>
            <a:spLocks noGrp="1"/>
          </p:cNvSpPr>
          <p:nvPr>
            <p:ph type="ftr" sz="quarter" idx="10"/>
          </p:nvPr>
        </p:nvSpPr>
        <p:spPr>
          <a:xfrm>
            <a:off x="2319338" y="6343650"/>
            <a:ext cx="5600700" cy="26987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FC42BDB7-A7FE-AA4E-3952-EBCCAC237C98}"/>
              </a:ext>
            </a:extLst>
          </p:cNvPr>
          <p:cNvSpPr>
            <a:spLocks noGrp="1"/>
          </p:cNvSpPr>
          <p:nvPr>
            <p:ph type="sldNum" sz="quarter" idx="11"/>
          </p:nvPr>
        </p:nvSpPr>
        <p:spPr/>
        <p:txBody>
          <a:bodyPr/>
          <a:lstStyle/>
          <a:p>
            <a:fld id="{9F9F533D-B52E-4A2F-BF72-0ADD2D94BD75}" type="slidenum">
              <a:rPr lang="en-GB" smtClean="0"/>
              <a:pPr/>
              <a:t>‹#›</a:t>
            </a:fld>
            <a:endParaRPr lang="en-GB"/>
          </a:p>
        </p:txBody>
      </p:sp>
      <p:sp>
        <p:nvSpPr>
          <p:cNvPr id="5" name="Date Placeholder 4">
            <a:extLst>
              <a:ext uri="{FF2B5EF4-FFF2-40B4-BE49-F238E27FC236}">
                <a16:creationId xmlns:a16="http://schemas.microsoft.com/office/drawing/2014/main" id="{676D6505-B9A2-3A36-B9B6-3E3CF07A64AF}"/>
              </a:ext>
            </a:extLst>
          </p:cNvPr>
          <p:cNvSpPr>
            <a:spLocks noGrp="1"/>
          </p:cNvSpPr>
          <p:nvPr>
            <p:ph type="dt" sz="half" idx="12"/>
          </p:nvPr>
        </p:nvSpPr>
        <p:spPr/>
        <p:txBody>
          <a:bodyPr/>
          <a:lstStyle/>
          <a:p>
            <a:fld id="{346B58B4-0D72-4C8B-9355-854FB5782278}" type="datetime4">
              <a:rPr lang="en-GB" smtClean="0"/>
              <a:t>16 October 2024</a:t>
            </a:fld>
            <a:endParaRPr lang="en-GB"/>
          </a:p>
        </p:txBody>
      </p:sp>
      <p:sp>
        <p:nvSpPr>
          <p:cNvPr id="7" name="Text Placeholder 6">
            <a:extLst>
              <a:ext uri="{FF2B5EF4-FFF2-40B4-BE49-F238E27FC236}">
                <a16:creationId xmlns:a16="http://schemas.microsoft.com/office/drawing/2014/main" id="{4B3924AB-56D4-343D-306B-195A924E9EF9}"/>
              </a:ext>
            </a:extLst>
          </p:cNvPr>
          <p:cNvSpPr>
            <a:spLocks noGrp="1"/>
          </p:cNvSpPr>
          <p:nvPr>
            <p:ph type="body" sz="quarter" idx="13" hasCustomPrompt="1"/>
          </p:nvPr>
        </p:nvSpPr>
        <p:spPr>
          <a:xfrm>
            <a:off x="365125" y="5792400"/>
            <a:ext cx="11460164" cy="298800"/>
          </a:xfrm>
        </p:spPr>
        <p:txBody>
          <a:bodyPr lIns="0" tIns="72000" rIns="0" bIns="72000" anchor="b">
            <a:noAutofit/>
          </a:bodyPr>
          <a:lstStyle>
            <a:lvl1pPr marL="0" indent="0">
              <a:buNone/>
              <a:defRPr sz="1200"/>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sp>
        <p:nvSpPr>
          <p:cNvPr id="8" name="Title 1">
            <a:extLst>
              <a:ext uri="{FF2B5EF4-FFF2-40B4-BE49-F238E27FC236}">
                <a16:creationId xmlns:a16="http://schemas.microsoft.com/office/drawing/2014/main" id="{3484351E-5906-1465-ED52-DA75D3630DE8}"/>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9" name="Subtitle 2">
            <a:extLst>
              <a:ext uri="{FF2B5EF4-FFF2-40B4-BE49-F238E27FC236}">
                <a16:creationId xmlns:a16="http://schemas.microsoft.com/office/drawing/2014/main" id="{62BDBB70-10FD-DDED-C062-9AA92765646E}"/>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2" name="Freeform: Shape 11">
            <a:extLst>
              <a:ext uri="{FF2B5EF4-FFF2-40B4-BE49-F238E27FC236}">
                <a16:creationId xmlns:a16="http://schemas.microsoft.com/office/drawing/2014/main" id="{8DBDFC7D-EB75-1C71-FBB6-74679DF5FB23}"/>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100650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3D179B60-1587-941E-A723-1C3CC5C0E0E2}"/>
              </a:ext>
            </a:extLst>
          </p:cNvPr>
          <p:cNvSpPr/>
          <p:nvPr userDrawn="1"/>
        </p:nvSpPr>
        <p:spPr>
          <a:xfrm>
            <a:off x="0" y="4842854"/>
            <a:ext cx="426190" cy="902918"/>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Title 1"/>
          <p:cNvSpPr>
            <a:spLocks noGrp="1"/>
          </p:cNvSpPr>
          <p:nvPr>
            <p:ph type="ctrTitle" hasCustomPrompt="1"/>
          </p:nvPr>
        </p:nvSpPr>
        <p:spPr>
          <a:xfrm>
            <a:off x="520700" y="5010784"/>
            <a:ext cx="11150600" cy="548009"/>
          </a:xfrm>
          <a:prstGeom prst="rect">
            <a:avLst/>
          </a:prstGeom>
        </p:spPr>
        <p:txBody>
          <a:bodyPr anchor="b" anchorCtr="0">
            <a:normAutofit/>
          </a:bodyPr>
          <a:lstStyle>
            <a:lvl1pPr>
              <a:lnSpc>
                <a:spcPct val="100000"/>
              </a:lnSpc>
              <a:defRPr sz="3600">
                <a:solidFill>
                  <a:schemeClr val="bg1"/>
                </a:solidFill>
              </a:defRPr>
            </a:lvl1pPr>
          </a:lstStyle>
          <a:p>
            <a:r>
              <a:rPr lang="en-GB"/>
              <a:t>Click to enter presentation title</a:t>
            </a:r>
          </a:p>
        </p:txBody>
      </p:sp>
      <p:sp>
        <p:nvSpPr>
          <p:cNvPr id="20" name="Subtitle 2"/>
          <p:cNvSpPr>
            <a:spLocks noGrp="1"/>
          </p:cNvSpPr>
          <p:nvPr>
            <p:ph type="subTitle" idx="1" hasCustomPrompt="1"/>
          </p:nvPr>
        </p:nvSpPr>
        <p:spPr>
          <a:xfrm>
            <a:off x="520700" y="5558794"/>
            <a:ext cx="11150600" cy="475200"/>
          </a:xfrm>
          <a:prstGeom prst="rect">
            <a:avLst/>
          </a:prstGeom>
        </p:spPr>
        <p:txBody>
          <a:bodyPr wrap="square" lIns="0" tIns="0" rIns="0" bIns="0" anchor="t" anchorCtr="0">
            <a:normAutofit/>
          </a:bodyPr>
          <a:lstStyle>
            <a:lvl1pPr marL="0" indent="0" algn="l">
              <a:spcBef>
                <a:spcPts val="0"/>
              </a:spcBef>
              <a:spcAft>
                <a:spcPts val="0"/>
              </a:spcAft>
              <a:buNone/>
              <a:defRPr sz="2400" i="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subtitle / presenter name</a:t>
            </a:r>
          </a:p>
        </p:txBody>
      </p:sp>
      <p:sp>
        <p:nvSpPr>
          <p:cNvPr id="5" name="Rectangle 4">
            <a:extLst>
              <a:ext uri="{FF2B5EF4-FFF2-40B4-BE49-F238E27FC236}">
                <a16:creationId xmlns:a16="http://schemas.microsoft.com/office/drawing/2014/main" id="{B081E81C-A3CE-333A-79BA-25D8F93FB564}"/>
              </a:ext>
            </a:extLst>
          </p:cNvPr>
          <p:cNvSpPr/>
          <p:nvPr userDrawn="1"/>
        </p:nvSpPr>
        <p:spPr bwMode="auto">
          <a:xfrm>
            <a:off x="11039475" y="164305"/>
            <a:ext cx="862012" cy="31750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r" eaLnBrk="0" fontAlgn="auto" hangingPunct="0">
              <a:spcBef>
                <a:spcPts val="0"/>
              </a:spcBef>
              <a:spcAft>
                <a:spcPts val="0"/>
              </a:spcAft>
              <a:buClr>
                <a:schemeClr val="bg1"/>
              </a:buClr>
              <a:buFont typeface="Arial" pitchFamily="34" charset="0"/>
              <a:buNone/>
            </a:pPr>
            <a:r>
              <a:rPr lang="en-GB" sz="1000" b="1" kern="0">
                <a:solidFill>
                  <a:srgbClr val="FFFFFF"/>
                </a:solidFill>
                <a:latin typeface="+mn-lt"/>
              </a:rPr>
              <a:t>gsk.com</a:t>
            </a:r>
          </a:p>
        </p:txBody>
      </p:sp>
      <p:pic>
        <p:nvPicPr>
          <p:cNvPr id="7" name="Graphic 6">
            <a:extLst>
              <a:ext uri="{FF2B5EF4-FFF2-40B4-BE49-F238E27FC236}">
                <a16:creationId xmlns:a16="http://schemas.microsoft.com/office/drawing/2014/main" id="{8E1FA932-514A-C951-F952-F8A43667EA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94470" y="243283"/>
            <a:ext cx="159543" cy="159543"/>
          </a:xfrm>
          <a:prstGeom prst="rect">
            <a:avLst/>
          </a:prstGeom>
        </p:spPr>
      </p:pic>
      <p:sp>
        <p:nvSpPr>
          <p:cNvPr id="9" name="Text Placeholder 8">
            <a:extLst>
              <a:ext uri="{FF2B5EF4-FFF2-40B4-BE49-F238E27FC236}">
                <a16:creationId xmlns:a16="http://schemas.microsoft.com/office/drawing/2014/main" id="{C04D693C-2F89-1D26-FDEF-3BF8AB9EE532}"/>
              </a:ext>
            </a:extLst>
          </p:cNvPr>
          <p:cNvSpPr>
            <a:spLocks noGrp="1"/>
          </p:cNvSpPr>
          <p:nvPr>
            <p:ph type="body" sz="quarter" idx="11" hasCustomPrompt="1"/>
          </p:nvPr>
        </p:nvSpPr>
        <p:spPr>
          <a:xfrm>
            <a:off x="501650" y="230188"/>
            <a:ext cx="1817688" cy="163512"/>
          </a:xfrm>
        </p:spPr>
        <p:txBody>
          <a:bodyPr lIns="0" tIns="72000" rIns="0" bIns="72000" anchor="ctr">
            <a:noAutofit/>
          </a:bodyPr>
          <a:lstStyle>
            <a:lvl1pPr marL="0" indent="0">
              <a:buNone/>
              <a:defRPr sz="1000" b="1">
                <a:solidFill>
                  <a:schemeClr val="bg1"/>
                </a:solidFill>
              </a:defRPr>
            </a:lvl1pPr>
            <a:lvl2pPr marL="357542" indent="0">
              <a:buNone/>
              <a:defRPr>
                <a:solidFill>
                  <a:schemeClr val="bg1"/>
                </a:solidFill>
              </a:defRPr>
            </a:lvl2pPr>
            <a:lvl3pPr marL="719982" indent="0">
              <a:buNone/>
              <a:defRPr>
                <a:solidFill>
                  <a:schemeClr val="bg1"/>
                </a:solidFill>
              </a:defRPr>
            </a:lvl3pPr>
            <a:lvl4pPr marL="1081424" indent="0">
              <a:buNone/>
              <a:defRPr>
                <a:solidFill>
                  <a:schemeClr val="bg1"/>
                </a:solidFill>
              </a:defRPr>
            </a:lvl4pPr>
            <a:lvl5pPr marL="1439964" indent="0">
              <a:buNone/>
              <a:defRPr>
                <a:solidFill>
                  <a:schemeClr val="bg1"/>
                </a:solidFill>
              </a:defRPr>
            </a:lvl5pPr>
          </a:lstStyle>
          <a:p>
            <a:pPr lvl="0"/>
            <a:r>
              <a:rPr lang="en-US"/>
              <a:t>Click to insert date</a:t>
            </a:r>
          </a:p>
        </p:txBody>
      </p:sp>
      <p:pic>
        <p:nvPicPr>
          <p:cNvPr id="11" name="Graphic 10">
            <a:extLst>
              <a:ext uri="{FF2B5EF4-FFF2-40B4-BE49-F238E27FC236}">
                <a16:creationId xmlns:a16="http://schemas.microsoft.com/office/drawing/2014/main" id="{6CD1A09A-E74F-DDD9-A7A4-4FD32035ACFA}"/>
              </a:ext>
            </a:extLst>
          </p:cNvPr>
          <p:cNvPicPr>
            <a:picLocks noChangeAspect="1"/>
          </p:cNvPicPr>
          <p:nvPr userDrawn="1"/>
        </p:nvPicPr>
        <p:blipFill>
          <a:blip r:embed="rId6" cstate="print">
            <a:lum bright="10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44399" y="2100263"/>
            <a:ext cx="5303202" cy="1598612"/>
          </a:xfrm>
          <a:prstGeom prst="rect">
            <a:avLst/>
          </a:prstGeom>
        </p:spPr>
      </p:pic>
    </p:spTree>
    <p:custDataLst>
      <p:tags r:id="rId1"/>
    </p:custDataLst>
    <p:extLst>
      <p:ext uri="{BB962C8B-B14F-4D97-AF65-F5344CB8AC3E}">
        <p14:creationId xmlns:p14="http://schemas.microsoft.com/office/powerpoint/2010/main" val="274403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DC8841-B149-2334-AF59-5558F485A757}"/>
              </a:ext>
            </a:extLst>
          </p:cNvPr>
          <p:cNvSpPr/>
          <p:nvPr userDrawn="1"/>
        </p:nvSpPr>
        <p:spPr bwMode="auto">
          <a:xfrm>
            <a:off x="11039475" y="164305"/>
            <a:ext cx="862012" cy="31750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r" eaLnBrk="0" fontAlgn="auto" hangingPunct="0">
              <a:spcBef>
                <a:spcPts val="0"/>
              </a:spcBef>
              <a:spcAft>
                <a:spcPts val="0"/>
              </a:spcAft>
              <a:buClr>
                <a:schemeClr val="bg1"/>
              </a:buClr>
              <a:buFont typeface="Arial" pitchFamily="34" charset="0"/>
              <a:buNone/>
            </a:pPr>
            <a:r>
              <a:rPr lang="en-GB" sz="1000" b="1" kern="0">
                <a:solidFill>
                  <a:schemeClr val="tx2"/>
                </a:solidFill>
                <a:latin typeface="+mn-lt"/>
              </a:rPr>
              <a:t>gsk.com</a:t>
            </a:r>
          </a:p>
        </p:txBody>
      </p:sp>
      <p:pic>
        <p:nvPicPr>
          <p:cNvPr id="3" name="Graphic 2">
            <a:extLst>
              <a:ext uri="{FF2B5EF4-FFF2-40B4-BE49-F238E27FC236}">
                <a16:creationId xmlns:a16="http://schemas.microsoft.com/office/drawing/2014/main" id="{E4C205A4-821A-253A-297E-0360320A4D5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94470" y="243283"/>
            <a:ext cx="159543" cy="159543"/>
          </a:xfrm>
          <a:prstGeom prst="rect">
            <a:avLst/>
          </a:prstGeom>
        </p:spPr>
      </p:pic>
      <p:sp>
        <p:nvSpPr>
          <p:cNvPr id="11" name="Text Placeholder 8">
            <a:extLst>
              <a:ext uri="{FF2B5EF4-FFF2-40B4-BE49-F238E27FC236}">
                <a16:creationId xmlns:a16="http://schemas.microsoft.com/office/drawing/2014/main" id="{8D015E68-9B94-B2B9-2F33-1D9732CC14B4}"/>
              </a:ext>
            </a:extLst>
          </p:cNvPr>
          <p:cNvSpPr>
            <a:spLocks noGrp="1"/>
          </p:cNvSpPr>
          <p:nvPr>
            <p:ph type="body" sz="quarter" idx="11" hasCustomPrompt="1"/>
          </p:nvPr>
        </p:nvSpPr>
        <p:spPr>
          <a:xfrm>
            <a:off x="501650" y="230188"/>
            <a:ext cx="1817688" cy="163512"/>
          </a:xfrm>
        </p:spPr>
        <p:txBody>
          <a:bodyPr lIns="0" tIns="72000" rIns="0" bIns="72000" anchor="ctr">
            <a:noAutofit/>
          </a:bodyPr>
          <a:lstStyle>
            <a:lvl1pPr marL="0" indent="0">
              <a:buNone/>
              <a:defRPr sz="1000" b="1">
                <a:solidFill>
                  <a:schemeClr val="tx2"/>
                </a:solidFill>
              </a:defRPr>
            </a:lvl1pPr>
            <a:lvl2pPr marL="357542" indent="0">
              <a:buNone/>
              <a:defRPr>
                <a:solidFill>
                  <a:schemeClr val="bg1"/>
                </a:solidFill>
              </a:defRPr>
            </a:lvl2pPr>
            <a:lvl3pPr marL="719982" indent="0">
              <a:buNone/>
              <a:defRPr>
                <a:solidFill>
                  <a:schemeClr val="bg1"/>
                </a:solidFill>
              </a:defRPr>
            </a:lvl3pPr>
            <a:lvl4pPr marL="1081424" indent="0">
              <a:buNone/>
              <a:defRPr>
                <a:solidFill>
                  <a:schemeClr val="bg1"/>
                </a:solidFill>
              </a:defRPr>
            </a:lvl4pPr>
            <a:lvl5pPr marL="1439964" indent="0">
              <a:buNone/>
              <a:defRPr>
                <a:solidFill>
                  <a:schemeClr val="bg1"/>
                </a:solidFill>
              </a:defRPr>
            </a:lvl5pPr>
          </a:lstStyle>
          <a:p>
            <a:pPr lvl="0"/>
            <a:r>
              <a:rPr lang="en-US"/>
              <a:t>Click to insert date</a:t>
            </a:r>
          </a:p>
        </p:txBody>
      </p:sp>
      <p:sp>
        <p:nvSpPr>
          <p:cNvPr id="12" name="Freeform: Shape 11">
            <a:extLst>
              <a:ext uri="{FF2B5EF4-FFF2-40B4-BE49-F238E27FC236}">
                <a16:creationId xmlns:a16="http://schemas.microsoft.com/office/drawing/2014/main" id="{458F29C9-8F7E-1D4B-3005-616565FA7753}"/>
              </a:ext>
            </a:extLst>
          </p:cNvPr>
          <p:cNvSpPr/>
          <p:nvPr userDrawn="1"/>
        </p:nvSpPr>
        <p:spPr>
          <a:xfrm>
            <a:off x="0" y="4842854"/>
            <a:ext cx="426190" cy="902918"/>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5" name="Title 1">
            <a:extLst>
              <a:ext uri="{FF2B5EF4-FFF2-40B4-BE49-F238E27FC236}">
                <a16:creationId xmlns:a16="http://schemas.microsoft.com/office/drawing/2014/main" id="{4DF7007A-5965-5814-8FF8-29077566CBED}"/>
              </a:ext>
            </a:extLst>
          </p:cNvPr>
          <p:cNvSpPr>
            <a:spLocks noGrp="1"/>
          </p:cNvSpPr>
          <p:nvPr>
            <p:ph type="ctrTitle" hasCustomPrompt="1"/>
          </p:nvPr>
        </p:nvSpPr>
        <p:spPr>
          <a:xfrm>
            <a:off x="520700" y="5010784"/>
            <a:ext cx="11150600" cy="548009"/>
          </a:xfrm>
          <a:prstGeom prst="rect">
            <a:avLst/>
          </a:prstGeom>
        </p:spPr>
        <p:txBody>
          <a:bodyPr anchor="b" anchorCtr="0">
            <a:normAutofit/>
          </a:bodyPr>
          <a:lstStyle>
            <a:lvl1pPr>
              <a:lnSpc>
                <a:spcPct val="100000"/>
              </a:lnSpc>
              <a:defRPr sz="3600">
                <a:solidFill>
                  <a:schemeClr val="tx2"/>
                </a:solidFill>
              </a:defRPr>
            </a:lvl1pPr>
          </a:lstStyle>
          <a:p>
            <a:r>
              <a:rPr lang="en-GB"/>
              <a:t>Click to enter presentation title</a:t>
            </a:r>
          </a:p>
        </p:txBody>
      </p:sp>
      <p:sp>
        <p:nvSpPr>
          <p:cNvPr id="16" name="Subtitle 2">
            <a:extLst>
              <a:ext uri="{FF2B5EF4-FFF2-40B4-BE49-F238E27FC236}">
                <a16:creationId xmlns:a16="http://schemas.microsoft.com/office/drawing/2014/main" id="{F6A64F09-F5D8-B6EE-7ED5-2B69A4668CD5}"/>
              </a:ext>
            </a:extLst>
          </p:cNvPr>
          <p:cNvSpPr>
            <a:spLocks noGrp="1"/>
          </p:cNvSpPr>
          <p:nvPr>
            <p:ph type="subTitle" idx="1" hasCustomPrompt="1"/>
          </p:nvPr>
        </p:nvSpPr>
        <p:spPr>
          <a:xfrm>
            <a:off x="520700" y="5558794"/>
            <a:ext cx="11150600" cy="475200"/>
          </a:xfrm>
          <a:prstGeom prst="rect">
            <a:avLst/>
          </a:prstGeom>
        </p:spPr>
        <p:txBody>
          <a:bodyPr wrap="square" lIns="0" tIns="0" rIns="0" bIns="0" anchor="t" anchorCtr="0">
            <a:norm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subtitle / presenter name</a:t>
            </a:r>
          </a:p>
        </p:txBody>
      </p:sp>
      <p:pic>
        <p:nvPicPr>
          <p:cNvPr id="9" name="Graphic 8">
            <a:extLst>
              <a:ext uri="{FF2B5EF4-FFF2-40B4-BE49-F238E27FC236}">
                <a16:creationId xmlns:a16="http://schemas.microsoft.com/office/drawing/2014/main" id="{9D62EFE5-F00A-570F-E85D-A9685EA9184F}"/>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44399" y="2100263"/>
            <a:ext cx="5303202" cy="1598612"/>
          </a:xfrm>
          <a:prstGeom prst="rect">
            <a:avLst/>
          </a:prstGeom>
        </p:spPr>
      </p:pic>
    </p:spTree>
    <p:custDataLst>
      <p:tags r:id="rId1"/>
    </p:custDataLst>
    <p:extLst>
      <p:ext uri="{BB962C8B-B14F-4D97-AF65-F5344CB8AC3E}">
        <p14:creationId xmlns:p14="http://schemas.microsoft.com/office/powerpoint/2010/main" val="294140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DIA Slide">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4A717EDF-9AA4-491F-3311-9F14A5CFB89C}"/>
              </a:ext>
            </a:extLst>
          </p:cNvPr>
          <p:cNvSpPr/>
          <p:nvPr userDrawn="1"/>
        </p:nvSpPr>
        <p:spPr bwMode="auto">
          <a:xfrm>
            <a:off x="523973" y="6107998"/>
            <a:ext cx="1806576" cy="505527"/>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800" b="1">
                <a:solidFill>
                  <a:schemeClr val="tx2"/>
                </a:solidFill>
              </a:rPr>
              <a:t>Owner</a:t>
            </a:r>
          </a:p>
        </p:txBody>
      </p:sp>
      <p:sp>
        <p:nvSpPr>
          <p:cNvPr id="47" name="Rectangle 46">
            <a:extLst>
              <a:ext uri="{FF2B5EF4-FFF2-40B4-BE49-F238E27FC236}">
                <a16:creationId xmlns:a16="http://schemas.microsoft.com/office/drawing/2014/main" id="{D4AC67F3-7D0E-A071-327B-17B446179DB8}"/>
              </a:ext>
            </a:extLst>
          </p:cNvPr>
          <p:cNvSpPr/>
          <p:nvPr userDrawn="1"/>
        </p:nvSpPr>
        <p:spPr bwMode="auto">
          <a:xfrm>
            <a:off x="523973" y="4557510"/>
            <a:ext cx="1806576" cy="1473605"/>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6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800" b="1">
                <a:solidFill>
                  <a:schemeClr val="tx2"/>
                </a:solidFill>
              </a:rPr>
              <a:t>Objectives</a:t>
            </a:r>
          </a:p>
        </p:txBody>
      </p:sp>
      <p:sp>
        <p:nvSpPr>
          <p:cNvPr id="25" name="Text Placeholder 24">
            <a:extLst>
              <a:ext uri="{FF2B5EF4-FFF2-40B4-BE49-F238E27FC236}">
                <a16:creationId xmlns:a16="http://schemas.microsoft.com/office/drawing/2014/main" id="{4E30BA3B-88CD-41DE-E089-7100E3E52AF4}"/>
              </a:ext>
            </a:extLst>
          </p:cNvPr>
          <p:cNvSpPr>
            <a:spLocks noGrp="1"/>
          </p:cNvSpPr>
          <p:nvPr>
            <p:ph type="body" sz="quarter" idx="13" hasCustomPrompt="1"/>
          </p:nvPr>
        </p:nvSpPr>
        <p:spPr>
          <a:xfrm>
            <a:off x="2407432" y="4557510"/>
            <a:ext cx="9414362" cy="1473605"/>
          </a:xfrm>
          <a:prstGeom prst="rect">
            <a:avLst/>
          </a:prstGeom>
          <a:solidFill>
            <a:schemeClr val="bg1">
              <a:lumMod val="95000"/>
            </a:schemeClr>
          </a:solidFill>
          <a:ln>
            <a:noFill/>
          </a:ln>
        </p:spPr>
        <p:txBody>
          <a:bodyPr wrap="square" lIns="180000" tIns="144000" rIns="180000" bIns="72000" anchor="t" anchorCtr="0">
            <a:normAutofit/>
          </a:bodyPr>
          <a:lstStyle>
            <a:lvl1pPr marL="342900" indent="-342900">
              <a:spcBef>
                <a:spcPts val="300"/>
              </a:spcBef>
              <a:spcAft>
                <a:spcPts val="300"/>
              </a:spcAft>
              <a:buSzPct val="100000"/>
              <a:buFont typeface="+mj-lt"/>
              <a:buAutoNum type="arabicPeriod"/>
              <a:defRPr sz="1200"/>
            </a:lvl1pPr>
            <a:lvl2pPr marL="357542" indent="0">
              <a:buNone/>
              <a:defRPr/>
            </a:lvl2pPr>
          </a:lstStyle>
          <a:p>
            <a:pPr lvl="0"/>
            <a:r>
              <a:rPr lang="en-US"/>
              <a:t>DECISION: To seek X’s [single point accountable decision maker] decision to implement A</a:t>
            </a:r>
            <a:br>
              <a:rPr lang="en-US"/>
            </a:br>
            <a:r>
              <a:rPr lang="en-US"/>
              <a:t>INPUT: To receive input to the proposed plan for B</a:t>
            </a:r>
            <a:br>
              <a:rPr lang="en-US"/>
            </a:br>
            <a:r>
              <a:rPr lang="en-US"/>
              <a:t>AWARENESS: To update XXX regarding C</a:t>
            </a:r>
          </a:p>
        </p:txBody>
      </p:sp>
      <p:sp>
        <p:nvSpPr>
          <p:cNvPr id="31" name="Text Placeholder 30">
            <a:extLst>
              <a:ext uri="{FF2B5EF4-FFF2-40B4-BE49-F238E27FC236}">
                <a16:creationId xmlns:a16="http://schemas.microsoft.com/office/drawing/2014/main" id="{DC6E06B6-BD9A-7A5E-5A90-56308009FF5E}"/>
              </a:ext>
            </a:extLst>
          </p:cNvPr>
          <p:cNvSpPr>
            <a:spLocks noGrp="1"/>
          </p:cNvSpPr>
          <p:nvPr>
            <p:ph type="body" sz="quarter" idx="41" hasCustomPrompt="1"/>
          </p:nvPr>
        </p:nvSpPr>
        <p:spPr>
          <a:xfrm>
            <a:off x="2407432" y="6107998"/>
            <a:ext cx="9414362" cy="505527"/>
          </a:xfrm>
          <a:prstGeom prst="rect">
            <a:avLst/>
          </a:prstGeom>
          <a:solidFill>
            <a:schemeClr val="bg1">
              <a:lumMod val="95000"/>
            </a:schemeClr>
          </a:solidFill>
          <a:ln>
            <a:noFill/>
          </a:ln>
        </p:spPr>
        <p:txBody>
          <a:bodyPr wrap="square" lIns="180000" tIns="72000" rIns="180000" bIns="72000" anchor="ctr" anchorCtr="0">
            <a:normAutofit/>
          </a:bodyPr>
          <a:lstStyle>
            <a:lvl1pPr marL="0" indent="0">
              <a:buFont typeface="+mj-lt"/>
              <a:buNone/>
              <a:defRPr sz="1200"/>
            </a:lvl1pPr>
            <a:lvl2pPr marL="357542" indent="0">
              <a:buNone/>
              <a:defRPr/>
            </a:lvl2pPr>
          </a:lstStyle>
          <a:p>
            <a:pPr lvl="0"/>
            <a:r>
              <a:rPr lang="en-US"/>
              <a:t>Single person accountable for this topic / paper</a:t>
            </a:r>
          </a:p>
        </p:txBody>
      </p:sp>
      <p:sp>
        <p:nvSpPr>
          <p:cNvPr id="23" name="Text Placeholder 6">
            <a:extLst>
              <a:ext uri="{FF2B5EF4-FFF2-40B4-BE49-F238E27FC236}">
                <a16:creationId xmlns:a16="http://schemas.microsoft.com/office/drawing/2014/main" id="{472F201F-277F-F24E-085D-8160B5FF4CE6}"/>
              </a:ext>
            </a:extLst>
          </p:cNvPr>
          <p:cNvSpPr>
            <a:spLocks noGrp="1"/>
          </p:cNvSpPr>
          <p:nvPr>
            <p:ph type="body" sz="quarter" idx="36" hasCustomPrompt="1"/>
          </p:nvPr>
        </p:nvSpPr>
        <p:spPr>
          <a:xfrm>
            <a:off x="523973" y="4990763"/>
            <a:ext cx="1806576" cy="1040352"/>
          </a:xfrm>
          <a:prstGeom prst="rect">
            <a:avLst/>
          </a:prstGeom>
          <a:noFill/>
          <a:ln>
            <a:noFill/>
          </a:ln>
        </p:spPr>
        <p:txBody>
          <a:bodyPr lIns="72000" tIns="0" rIns="0" bIns="0" anchor="ctr" anchorCtr="0">
            <a:noAutofit/>
          </a:bodyPr>
          <a:lstStyle>
            <a:lvl1pPr marL="0" indent="0">
              <a:spcBef>
                <a:spcPts val="0"/>
              </a:spcBef>
              <a:spcAft>
                <a:spcPts val="0"/>
              </a:spcAft>
              <a:buFont typeface="+mj-lt"/>
              <a:buNone/>
              <a:defRPr sz="1200">
                <a:solidFill>
                  <a:schemeClr val="bg2"/>
                </a:solidFill>
              </a:defRPr>
            </a:lvl1pPr>
            <a:lvl2pPr marL="357542" indent="0">
              <a:buNone/>
              <a:defRPr/>
            </a:lvl2pPr>
          </a:lstStyle>
          <a:p>
            <a:pPr lvl="0"/>
            <a:r>
              <a:rPr lang="en-US"/>
              <a:t>Up to 5 clear, focused objectives </a:t>
            </a:r>
            <a:br>
              <a:rPr lang="en-US"/>
            </a:br>
            <a:r>
              <a:rPr lang="en-US"/>
              <a:t>(</a:t>
            </a:r>
            <a:r>
              <a:rPr lang="en-US" err="1"/>
              <a:t>i</a:t>
            </a:r>
            <a:r>
              <a:rPr lang="en-US"/>
              <a:t>) for decision, </a:t>
            </a:r>
            <a:br>
              <a:rPr lang="en-US"/>
            </a:br>
            <a:r>
              <a:rPr lang="en-US"/>
              <a:t>(ii) for input </a:t>
            </a:r>
            <a:br>
              <a:rPr lang="en-US"/>
            </a:br>
            <a:r>
              <a:rPr lang="en-US"/>
              <a:t>(iii) for awareness</a:t>
            </a:r>
          </a:p>
        </p:txBody>
      </p:sp>
      <p:sp>
        <p:nvSpPr>
          <p:cNvPr id="52" name="Freeform: Shape 51">
            <a:extLst>
              <a:ext uri="{FF2B5EF4-FFF2-40B4-BE49-F238E27FC236}">
                <a16:creationId xmlns:a16="http://schemas.microsoft.com/office/drawing/2014/main" id="{4E683597-5ADE-F2A0-A01C-FD8E476ABB8B}"/>
              </a:ext>
            </a:extLst>
          </p:cNvPr>
          <p:cNvSpPr/>
          <p:nvPr userDrawn="1"/>
        </p:nvSpPr>
        <p:spPr>
          <a:xfrm>
            <a:off x="0" y="4842854"/>
            <a:ext cx="426190" cy="902918"/>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Rectangle 19">
            <a:extLst>
              <a:ext uri="{FF2B5EF4-FFF2-40B4-BE49-F238E27FC236}">
                <a16:creationId xmlns:a16="http://schemas.microsoft.com/office/drawing/2014/main" id="{165F316B-6E9C-D66E-FE22-B16477918817}"/>
              </a:ext>
            </a:extLst>
          </p:cNvPr>
          <p:cNvSpPr/>
          <p:nvPr userDrawn="1"/>
        </p:nvSpPr>
        <p:spPr bwMode="auto">
          <a:xfrm>
            <a:off x="11039475" y="164305"/>
            <a:ext cx="862012" cy="31750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r" eaLnBrk="0" fontAlgn="auto" hangingPunct="0">
              <a:spcBef>
                <a:spcPts val="0"/>
              </a:spcBef>
              <a:spcAft>
                <a:spcPts val="0"/>
              </a:spcAft>
              <a:buClr>
                <a:schemeClr val="bg1"/>
              </a:buClr>
              <a:buFont typeface="Arial" pitchFamily="34" charset="0"/>
              <a:buNone/>
            </a:pPr>
            <a:r>
              <a:rPr lang="en-GB" sz="1000" b="1" kern="0">
                <a:solidFill>
                  <a:schemeClr val="tx2"/>
                </a:solidFill>
                <a:latin typeface="+mn-lt"/>
              </a:rPr>
              <a:t>gsk.com</a:t>
            </a:r>
          </a:p>
        </p:txBody>
      </p:sp>
      <p:pic>
        <p:nvPicPr>
          <p:cNvPr id="21" name="Graphic 20">
            <a:extLst>
              <a:ext uri="{FF2B5EF4-FFF2-40B4-BE49-F238E27FC236}">
                <a16:creationId xmlns:a16="http://schemas.microsoft.com/office/drawing/2014/main" id="{7E4B35B0-1B56-815F-BA6C-0E89CBE6AA6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94470" y="243283"/>
            <a:ext cx="159543" cy="159543"/>
          </a:xfrm>
          <a:prstGeom prst="rect">
            <a:avLst/>
          </a:prstGeom>
        </p:spPr>
      </p:pic>
      <p:sp>
        <p:nvSpPr>
          <p:cNvPr id="22" name="Text Placeholder 8">
            <a:extLst>
              <a:ext uri="{FF2B5EF4-FFF2-40B4-BE49-F238E27FC236}">
                <a16:creationId xmlns:a16="http://schemas.microsoft.com/office/drawing/2014/main" id="{7A99F019-A435-B954-ABA9-68CA4DD19B21}"/>
              </a:ext>
            </a:extLst>
          </p:cNvPr>
          <p:cNvSpPr>
            <a:spLocks noGrp="1"/>
          </p:cNvSpPr>
          <p:nvPr>
            <p:ph type="body" sz="quarter" idx="42" hasCustomPrompt="1"/>
          </p:nvPr>
        </p:nvSpPr>
        <p:spPr>
          <a:xfrm>
            <a:off x="501650" y="230188"/>
            <a:ext cx="1817688" cy="163512"/>
          </a:xfrm>
        </p:spPr>
        <p:txBody>
          <a:bodyPr lIns="0" tIns="72000" rIns="0" bIns="72000" anchor="ctr">
            <a:noAutofit/>
          </a:bodyPr>
          <a:lstStyle>
            <a:lvl1pPr marL="0" indent="0">
              <a:buNone/>
              <a:defRPr sz="1000" b="1">
                <a:solidFill>
                  <a:schemeClr val="tx2"/>
                </a:solidFill>
              </a:defRPr>
            </a:lvl1pPr>
            <a:lvl2pPr marL="357542" indent="0">
              <a:buNone/>
              <a:defRPr>
                <a:solidFill>
                  <a:schemeClr val="bg1"/>
                </a:solidFill>
              </a:defRPr>
            </a:lvl2pPr>
            <a:lvl3pPr marL="719982" indent="0">
              <a:buNone/>
              <a:defRPr>
                <a:solidFill>
                  <a:schemeClr val="bg1"/>
                </a:solidFill>
              </a:defRPr>
            </a:lvl3pPr>
            <a:lvl4pPr marL="1081424" indent="0">
              <a:buNone/>
              <a:defRPr>
                <a:solidFill>
                  <a:schemeClr val="bg1"/>
                </a:solidFill>
              </a:defRPr>
            </a:lvl4pPr>
            <a:lvl5pPr marL="1439964" indent="0">
              <a:buNone/>
              <a:defRPr>
                <a:solidFill>
                  <a:schemeClr val="bg1"/>
                </a:solidFill>
              </a:defRPr>
            </a:lvl5pPr>
          </a:lstStyle>
          <a:p>
            <a:pPr lvl="0"/>
            <a:r>
              <a:rPr lang="en-US"/>
              <a:t>Click to insert date</a:t>
            </a:r>
          </a:p>
        </p:txBody>
      </p:sp>
      <p:pic>
        <p:nvPicPr>
          <p:cNvPr id="32" name="Graphic 31">
            <a:extLst>
              <a:ext uri="{FF2B5EF4-FFF2-40B4-BE49-F238E27FC236}">
                <a16:creationId xmlns:a16="http://schemas.microsoft.com/office/drawing/2014/main" id="{8B53D05A-F4B0-150E-FE9F-AB4DED266762}"/>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44399" y="2100263"/>
            <a:ext cx="5303202" cy="1598612"/>
          </a:xfrm>
          <a:prstGeom prst="rect">
            <a:avLst/>
          </a:prstGeom>
        </p:spPr>
      </p:pic>
    </p:spTree>
    <p:custDataLst>
      <p:tags r:id="rId1"/>
    </p:custDataLst>
    <p:extLst>
      <p:ext uri="{BB962C8B-B14F-4D97-AF65-F5344CB8AC3E}">
        <p14:creationId xmlns:p14="http://schemas.microsoft.com/office/powerpoint/2010/main" val="234623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A/SPADM">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AC59E1C-A015-4BA4-AB7D-EC00F37B815F}"/>
              </a:ext>
            </a:extLst>
          </p:cNvPr>
          <p:cNvSpPr/>
          <p:nvPr userDrawn="1"/>
        </p:nvSpPr>
        <p:spPr bwMode="auto">
          <a:xfrm>
            <a:off x="365126" y="1307574"/>
            <a:ext cx="1806576" cy="1396505"/>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6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600" b="1">
                <a:solidFill>
                  <a:schemeClr val="tx2"/>
                </a:solidFill>
              </a:rPr>
              <a:t>Objectives</a:t>
            </a:r>
          </a:p>
        </p:txBody>
      </p:sp>
      <p:sp>
        <p:nvSpPr>
          <p:cNvPr id="34" name="Rectangle 33">
            <a:extLst>
              <a:ext uri="{FF2B5EF4-FFF2-40B4-BE49-F238E27FC236}">
                <a16:creationId xmlns:a16="http://schemas.microsoft.com/office/drawing/2014/main" id="{D4EBA022-30B3-B17F-5D7C-3A3D869D35FA}"/>
              </a:ext>
            </a:extLst>
          </p:cNvPr>
          <p:cNvSpPr>
            <a:spLocks/>
          </p:cNvSpPr>
          <p:nvPr userDrawn="1"/>
        </p:nvSpPr>
        <p:spPr bwMode="auto">
          <a:xfrm>
            <a:off x="365126" y="2778690"/>
            <a:ext cx="1806576" cy="1396505"/>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6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600" b="1">
                <a:solidFill>
                  <a:schemeClr val="tx2"/>
                </a:solidFill>
              </a:rPr>
              <a:t>Key questions</a:t>
            </a:r>
          </a:p>
        </p:txBody>
      </p:sp>
      <p:sp>
        <p:nvSpPr>
          <p:cNvPr id="35" name="Rectangle 34">
            <a:extLst>
              <a:ext uri="{FF2B5EF4-FFF2-40B4-BE49-F238E27FC236}">
                <a16:creationId xmlns:a16="http://schemas.microsoft.com/office/drawing/2014/main" id="{FF5A742C-A049-77AC-C2E5-4272D118CC96}"/>
              </a:ext>
            </a:extLst>
          </p:cNvPr>
          <p:cNvSpPr>
            <a:spLocks/>
          </p:cNvSpPr>
          <p:nvPr userDrawn="1"/>
        </p:nvSpPr>
        <p:spPr bwMode="auto">
          <a:xfrm>
            <a:off x="365126" y="4249806"/>
            <a:ext cx="1806576" cy="1396505"/>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6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600" b="1">
                <a:solidFill>
                  <a:schemeClr val="tx2"/>
                </a:solidFill>
              </a:rPr>
              <a:t>Next steps</a:t>
            </a:r>
          </a:p>
        </p:txBody>
      </p:sp>
      <p:sp>
        <p:nvSpPr>
          <p:cNvPr id="21" name="Rectangle 20">
            <a:extLst>
              <a:ext uri="{FF2B5EF4-FFF2-40B4-BE49-F238E27FC236}">
                <a16:creationId xmlns:a16="http://schemas.microsoft.com/office/drawing/2014/main" id="{E66507E6-44A7-B4B5-33F1-9F0C0DC0FDE1}"/>
              </a:ext>
            </a:extLst>
          </p:cNvPr>
          <p:cNvSpPr/>
          <p:nvPr userDrawn="1"/>
        </p:nvSpPr>
        <p:spPr bwMode="auto">
          <a:xfrm>
            <a:off x="365126" y="5720922"/>
            <a:ext cx="1806576" cy="363373"/>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600" b="1">
                <a:solidFill>
                  <a:schemeClr val="tx2"/>
                </a:solidFill>
              </a:rPr>
              <a:t>Owner</a:t>
            </a:r>
          </a:p>
        </p:txBody>
      </p:sp>
      <p:sp>
        <p:nvSpPr>
          <p:cNvPr id="3" name="Footer Placeholder 2">
            <a:extLst>
              <a:ext uri="{FF2B5EF4-FFF2-40B4-BE49-F238E27FC236}">
                <a16:creationId xmlns:a16="http://schemas.microsoft.com/office/drawing/2014/main" id="{9B773ECA-2D04-B6E9-1FB4-377F08AA5D14}"/>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C3976886-926E-8975-E95D-5BCD6F82EEEF}"/>
              </a:ext>
            </a:extLst>
          </p:cNvPr>
          <p:cNvSpPr>
            <a:spLocks noGrp="1"/>
          </p:cNvSpPr>
          <p:nvPr>
            <p:ph type="sldNum" sz="quarter" idx="11"/>
          </p:nvPr>
        </p:nvSpPr>
        <p:spPr/>
        <p:txBody>
          <a:bodyPr/>
          <a:lstStyle/>
          <a:p>
            <a:fld id="{9F9F533D-B52E-4A2F-BF72-0ADD2D94BD75}" type="slidenum">
              <a:rPr lang="en-GB" smtClean="0"/>
              <a:pPr/>
              <a:t>‹#›</a:t>
            </a:fld>
            <a:endParaRPr lang="en-GB"/>
          </a:p>
        </p:txBody>
      </p:sp>
      <p:sp>
        <p:nvSpPr>
          <p:cNvPr id="5" name="Date Placeholder 4">
            <a:extLst>
              <a:ext uri="{FF2B5EF4-FFF2-40B4-BE49-F238E27FC236}">
                <a16:creationId xmlns:a16="http://schemas.microsoft.com/office/drawing/2014/main" id="{A15E9B4D-B613-11AE-72F8-5A0C3EBFD95A}"/>
              </a:ext>
            </a:extLst>
          </p:cNvPr>
          <p:cNvSpPr>
            <a:spLocks noGrp="1"/>
          </p:cNvSpPr>
          <p:nvPr>
            <p:ph type="dt" sz="half" idx="12"/>
          </p:nvPr>
        </p:nvSpPr>
        <p:spPr/>
        <p:txBody>
          <a:bodyPr/>
          <a:lstStyle/>
          <a:p>
            <a:fld id="{346B58B4-0D72-4C8B-9355-854FB5782278}" type="datetime4">
              <a:rPr lang="en-GB" smtClean="0"/>
              <a:t>16 October 2024</a:t>
            </a:fld>
            <a:endParaRPr lang="en-GB"/>
          </a:p>
        </p:txBody>
      </p:sp>
      <p:sp>
        <p:nvSpPr>
          <p:cNvPr id="6" name="Title 1">
            <a:extLst>
              <a:ext uri="{FF2B5EF4-FFF2-40B4-BE49-F238E27FC236}">
                <a16:creationId xmlns:a16="http://schemas.microsoft.com/office/drawing/2014/main" id="{25ABB6F2-78D4-BCC3-D950-5FAF7FCB8FDD}"/>
              </a:ext>
            </a:extLst>
          </p:cNvPr>
          <p:cNvSpPr>
            <a:spLocks noGrp="1"/>
          </p:cNvSpPr>
          <p:nvPr>
            <p:ph type="title" hasCustomPrompt="1"/>
          </p:nvPr>
        </p:nvSpPr>
        <p:spPr>
          <a:xfrm>
            <a:off x="365126" y="242888"/>
            <a:ext cx="7554912" cy="430887"/>
          </a:xfrm>
        </p:spPr>
        <p:txBody>
          <a:bodyPr/>
          <a:lstStyle>
            <a:lvl1pPr>
              <a:defRPr/>
            </a:lvl1pPr>
          </a:lstStyle>
          <a:p>
            <a:r>
              <a:rPr lang="en-US"/>
              <a:t>Click to add topic / paper title</a:t>
            </a:r>
          </a:p>
        </p:txBody>
      </p:sp>
      <p:sp>
        <p:nvSpPr>
          <p:cNvPr id="7" name="Subtitle 2">
            <a:extLst>
              <a:ext uri="{FF2B5EF4-FFF2-40B4-BE49-F238E27FC236}">
                <a16:creationId xmlns:a16="http://schemas.microsoft.com/office/drawing/2014/main" id="{FA46E8B4-4C83-8DD1-80BB-CC03BD24AFCC}"/>
              </a:ext>
            </a:extLst>
          </p:cNvPr>
          <p:cNvSpPr>
            <a:spLocks noGrp="1"/>
          </p:cNvSpPr>
          <p:nvPr>
            <p:ph type="subTitle" idx="1" hasCustomPrompt="1"/>
          </p:nvPr>
        </p:nvSpPr>
        <p:spPr>
          <a:xfrm>
            <a:off x="365125" y="694950"/>
            <a:ext cx="7554913"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0" name="Text Placeholder 9">
            <a:extLst>
              <a:ext uri="{FF2B5EF4-FFF2-40B4-BE49-F238E27FC236}">
                <a16:creationId xmlns:a16="http://schemas.microsoft.com/office/drawing/2014/main" id="{8E19B5E4-F2A8-7F44-855D-F41DDE3B3D9F}"/>
              </a:ext>
            </a:extLst>
          </p:cNvPr>
          <p:cNvSpPr>
            <a:spLocks noGrp="1"/>
          </p:cNvSpPr>
          <p:nvPr>
            <p:ph type="body" sz="quarter" idx="34" hasCustomPrompt="1"/>
          </p:nvPr>
        </p:nvSpPr>
        <p:spPr>
          <a:xfrm>
            <a:off x="8172450" y="694948"/>
            <a:ext cx="3649661" cy="352801"/>
          </a:xfrm>
        </p:spPr>
        <p:txBody>
          <a:bodyPr lIns="0" tIns="0" rIns="0" bIns="18000" anchor="b" anchorCtr="0">
            <a:noAutofit/>
          </a:bodyPr>
          <a:lstStyle>
            <a:lvl1pPr marL="0" indent="0" algn="r">
              <a:buNone/>
              <a:defRPr sz="1400" b="0">
                <a:solidFill>
                  <a:schemeClr val="tx1"/>
                </a:solidFill>
              </a:defRPr>
            </a:lvl1pPr>
          </a:lstStyle>
          <a:p>
            <a:pPr lvl="0"/>
            <a:r>
              <a:rPr lang="en-US"/>
              <a:t>Click to insert date of session </a:t>
            </a:r>
          </a:p>
        </p:txBody>
      </p:sp>
      <p:sp>
        <p:nvSpPr>
          <p:cNvPr id="23" name="Text Placeholder 6">
            <a:extLst>
              <a:ext uri="{FF2B5EF4-FFF2-40B4-BE49-F238E27FC236}">
                <a16:creationId xmlns:a16="http://schemas.microsoft.com/office/drawing/2014/main" id="{472F201F-277F-F24E-085D-8160B5FF4CE6}"/>
              </a:ext>
            </a:extLst>
          </p:cNvPr>
          <p:cNvSpPr>
            <a:spLocks noGrp="1"/>
          </p:cNvSpPr>
          <p:nvPr>
            <p:ph type="body" sz="quarter" idx="36" hasCustomPrompt="1"/>
          </p:nvPr>
        </p:nvSpPr>
        <p:spPr>
          <a:xfrm>
            <a:off x="365126" y="1777158"/>
            <a:ext cx="1695450" cy="926921"/>
          </a:xfrm>
          <a:prstGeom prst="rect">
            <a:avLst/>
          </a:prstGeom>
          <a:noFill/>
          <a:ln>
            <a:noFill/>
          </a:ln>
        </p:spPr>
        <p:txBody>
          <a:bodyPr lIns="72000" tIns="0" rIns="0" bIns="0" anchor="ctr" anchorCtr="0">
            <a:noAutofit/>
          </a:bodyPr>
          <a:lstStyle>
            <a:lvl1pPr marL="0" indent="0">
              <a:spcBef>
                <a:spcPts val="0"/>
              </a:spcBef>
              <a:spcAft>
                <a:spcPts val="0"/>
              </a:spcAft>
              <a:buFont typeface="+mj-lt"/>
              <a:buNone/>
              <a:defRPr sz="1200">
                <a:solidFill>
                  <a:schemeClr val="bg2"/>
                </a:solidFill>
              </a:defRPr>
            </a:lvl1pPr>
            <a:lvl2pPr marL="357542" indent="0">
              <a:buNone/>
              <a:defRPr/>
            </a:lvl2pPr>
          </a:lstStyle>
          <a:p>
            <a:pPr lvl="0"/>
            <a:r>
              <a:rPr lang="en-US"/>
              <a:t>Up to 5 clear, focused objectives </a:t>
            </a:r>
            <a:br>
              <a:rPr lang="en-US"/>
            </a:br>
            <a:r>
              <a:rPr lang="en-US"/>
              <a:t>(</a:t>
            </a:r>
            <a:r>
              <a:rPr lang="en-US" err="1"/>
              <a:t>i</a:t>
            </a:r>
            <a:r>
              <a:rPr lang="en-US"/>
              <a:t>) for decision, </a:t>
            </a:r>
            <a:br>
              <a:rPr lang="en-US"/>
            </a:br>
            <a:r>
              <a:rPr lang="en-US"/>
              <a:t>(ii) for input </a:t>
            </a:r>
            <a:br>
              <a:rPr lang="en-US"/>
            </a:br>
            <a:r>
              <a:rPr lang="en-US"/>
              <a:t>(iii) for awareness</a:t>
            </a:r>
          </a:p>
        </p:txBody>
      </p:sp>
      <p:sp>
        <p:nvSpPr>
          <p:cNvPr id="25" name="Rectangle 24">
            <a:extLst>
              <a:ext uri="{FF2B5EF4-FFF2-40B4-BE49-F238E27FC236}">
                <a16:creationId xmlns:a16="http://schemas.microsoft.com/office/drawing/2014/main" id="{1BD6FC89-B057-E6C5-C8EA-1FC8CB31B6CA}"/>
              </a:ext>
            </a:extLst>
          </p:cNvPr>
          <p:cNvSpPr/>
          <p:nvPr userDrawn="1"/>
        </p:nvSpPr>
        <p:spPr bwMode="auto">
          <a:xfrm>
            <a:off x="8172450" y="242888"/>
            <a:ext cx="3654425" cy="452059"/>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54000" numCol="1" spcCol="0" rtlCol="0" fromWordArt="0" anchor="b" anchorCtr="0" forceAA="0" compatLnSpc="1">
            <a:prstTxWarp prst="textNoShape">
              <a:avLst/>
            </a:prstTxWarp>
            <a:noAutofit/>
          </a:bodyPr>
          <a:lstStyle/>
          <a:p>
            <a:pPr algn="r" eaLnBrk="0" fontAlgn="auto" hangingPunct="0">
              <a:spcBef>
                <a:spcPts val="300"/>
              </a:spcBef>
              <a:spcAft>
                <a:spcPts val="300"/>
              </a:spcAft>
              <a:buClr>
                <a:schemeClr val="bg1"/>
              </a:buClr>
            </a:pPr>
            <a:r>
              <a:rPr lang="en-US" sz="1800" b="1" kern="0">
                <a:solidFill>
                  <a:schemeClr val="tx2"/>
                </a:solidFill>
              </a:rPr>
              <a:t>Session date:</a:t>
            </a:r>
          </a:p>
        </p:txBody>
      </p:sp>
      <p:sp>
        <p:nvSpPr>
          <p:cNvPr id="24" name="Text Placeholder 6">
            <a:extLst>
              <a:ext uri="{FF2B5EF4-FFF2-40B4-BE49-F238E27FC236}">
                <a16:creationId xmlns:a16="http://schemas.microsoft.com/office/drawing/2014/main" id="{B166E02B-F260-FEAF-DDEB-67922AA11E6E}"/>
              </a:ext>
            </a:extLst>
          </p:cNvPr>
          <p:cNvSpPr>
            <a:spLocks noGrp="1"/>
          </p:cNvSpPr>
          <p:nvPr userDrawn="1">
            <p:ph type="body" sz="quarter" idx="37" hasCustomPrompt="1"/>
          </p:nvPr>
        </p:nvSpPr>
        <p:spPr>
          <a:xfrm>
            <a:off x="365126" y="3337172"/>
            <a:ext cx="1695450" cy="838023"/>
          </a:xfrm>
          <a:prstGeom prst="rect">
            <a:avLst/>
          </a:prstGeom>
          <a:noFill/>
          <a:ln>
            <a:noFill/>
          </a:ln>
        </p:spPr>
        <p:txBody>
          <a:bodyPr lIns="72000" tIns="0" rIns="0" bIns="0" anchor="ctr" anchorCtr="0">
            <a:noAutofit/>
          </a:bodyPr>
          <a:lstStyle>
            <a:lvl1pPr marL="0" indent="0">
              <a:spcBef>
                <a:spcPts val="0"/>
              </a:spcBef>
              <a:spcAft>
                <a:spcPts val="0"/>
              </a:spcAft>
              <a:buFont typeface="+mj-lt"/>
              <a:buNone/>
              <a:defRPr sz="1200">
                <a:solidFill>
                  <a:schemeClr val="bg2"/>
                </a:solidFill>
              </a:defRPr>
            </a:lvl1pPr>
            <a:lvl2pPr marL="357542" indent="0">
              <a:buNone/>
              <a:defRPr/>
            </a:lvl2pPr>
          </a:lstStyle>
          <a:p>
            <a:pPr lvl="0"/>
            <a:r>
              <a:rPr lang="en-US"/>
              <a:t>Up to 5 key questions to be addressed at the meeting</a:t>
            </a:r>
          </a:p>
        </p:txBody>
      </p:sp>
      <p:sp>
        <p:nvSpPr>
          <p:cNvPr id="90" name="Freeform: Shape 89">
            <a:extLst>
              <a:ext uri="{FF2B5EF4-FFF2-40B4-BE49-F238E27FC236}">
                <a16:creationId xmlns:a16="http://schemas.microsoft.com/office/drawing/2014/main" id="{9EA22563-2363-AB1F-DC9F-7A5457933645}"/>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4" name="Text Placeholder 53">
            <a:extLst>
              <a:ext uri="{FF2B5EF4-FFF2-40B4-BE49-F238E27FC236}">
                <a16:creationId xmlns:a16="http://schemas.microsoft.com/office/drawing/2014/main" id="{82C5C591-14F5-449A-187A-1D9A683E961E}"/>
              </a:ext>
            </a:extLst>
          </p:cNvPr>
          <p:cNvSpPr>
            <a:spLocks noGrp="1"/>
          </p:cNvSpPr>
          <p:nvPr>
            <p:ph type="body" sz="quarter" idx="44" hasCustomPrompt="1"/>
          </p:nvPr>
        </p:nvSpPr>
        <p:spPr>
          <a:xfrm>
            <a:off x="2260405" y="1307574"/>
            <a:ext cx="9557738" cy="1396505"/>
          </a:xfrm>
          <a:prstGeom prst="rect">
            <a:avLst/>
          </a:prstGeom>
          <a:solidFill>
            <a:schemeClr val="bg1">
              <a:lumMod val="95000"/>
            </a:schemeClr>
          </a:solidFill>
          <a:ln>
            <a:noFill/>
          </a:ln>
        </p:spPr>
        <p:txBody>
          <a:bodyPr wrap="square" lIns="180000" tIns="144000" rIns="0" bIns="72000" anchor="t" anchorCtr="0">
            <a:normAutofit/>
          </a:bodyPr>
          <a:lstStyle>
            <a:lvl1pPr marL="342900" indent="-342900">
              <a:spcBef>
                <a:spcPts val="300"/>
              </a:spcBef>
              <a:spcAft>
                <a:spcPts val="300"/>
              </a:spcAft>
              <a:buSzPct val="100000"/>
              <a:buFont typeface="+mj-lt"/>
              <a:buAutoNum type="arabicPeriod"/>
              <a:defRPr sz="1200"/>
            </a:lvl1pPr>
            <a:lvl2pPr marL="357542" indent="0">
              <a:buNone/>
              <a:defRPr/>
            </a:lvl2pPr>
          </a:lstStyle>
          <a:p>
            <a:pPr lvl="0"/>
            <a:r>
              <a:rPr lang="en-US"/>
              <a:t>DECISION: To seek X’s [single point accountable decision maker] decision to implement A</a:t>
            </a:r>
            <a:br>
              <a:rPr lang="en-US"/>
            </a:br>
            <a:r>
              <a:rPr lang="en-US"/>
              <a:t>INPUT: To receive input to the proposed plan for B</a:t>
            </a:r>
            <a:br>
              <a:rPr lang="en-US"/>
            </a:br>
            <a:r>
              <a:rPr lang="en-US"/>
              <a:t>AWARENESS: To update XXX regarding C</a:t>
            </a:r>
          </a:p>
        </p:txBody>
      </p:sp>
      <p:sp>
        <p:nvSpPr>
          <p:cNvPr id="55" name="Text Placeholder 54">
            <a:extLst>
              <a:ext uri="{FF2B5EF4-FFF2-40B4-BE49-F238E27FC236}">
                <a16:creationId xmlns:a16="http://schemas.microsoft.com/office/drawing/2014/main" id="{54077D3A-2E14-68B6-5E16-413475F36C3A}"/>
              </a:ext>
            </a:extLst>
          </p:cNvPr>
          <p:cNvSpPr>
            <a:spLocks noGrp="1"/>
          </p:cNvSpPr>
          <p:nvPr>
            <p:ph type="body" sz="quarter" idx="45" hasCustomPrompt="1"/>
          </p:nvPr>
        </p:nvSpPr>
        <p:spPr>
          <a:xfrm>
            <a:off x="2260405" y="2778690"/>
            <a:ext cx="9557738" cy="1396505"/>
          </a:xfrm>
          <a:prstGeom prst="rect">
            <a:avLst/>
          </a:prstGeom>
          <a:solidFill>
            <a:schemeClr val="bg1">
              <a:lumMod val="95000"/>
            </a:schemeClr>
          </a:solidFill>
          <a:ln>
            <a:noFill/>
          </a:ln>
        </p:spPr>
        <p:txBody>
          <a:bodyPr wrap="square" lIns="180000" tIns="144000" rIns="0" bIns="72000" anchor="t" anchorCtr="0">
            <a:normAutofit/>
          </a:bodyPr>
          <a:lstStyle>
            <a:lvl1pPr marL="342900" indent="-342900">
              <a:spcBef>
                <a:spcPts val="300"/>
              </a:spcBef>
              <a:spcAft>
                <a:spcPts val="300"/>
              </a:spcAft>
              <a:buSzPct val="100000"/>
              <a:buFont typeface="+mj-lt"/>
              <a:buAutoNum type="arabicPeriod"/>
              <a:defRPr sz="1200"/>
            </a:lvl1pPr>
            <a:lvl2pPr marL="357542" indent="0">
              <a:buNone/>
              <a:defRPr/>
            </a:lvl2pPr>
          </a:lstStyle>
          <a:p>
            <a:pPr lvl="0"/>
            <a:r>
              <a:rPr lang="en-US"/>
              <a:t>Does XXX have further input on the proposals set out or require additional information?</a:t>
            </a:r>
            <a:br>
              <a:rPr lang="en-US"/>
            </a:br>
            <a:r>
              <a:rPr lang="en-US"/>
              <a:t>Is XXX supportive of the recommendation to x, y, z?</a:t>
            </a:r>
            <a:br>
              <a:rPr lang="en-US"/>
            </a:br>
            <a:r>
              <a:rPr lang="en-US"/>
              <a:t>Does XXX support the approach outlined to x, y, z?</a:t>
            </a:r>
          </a:p>
        </p:txBody>
      </p:sp>
      <p:sp>
        <p:nvSpPr>
          <p:cNvPr id="56" name="Text Placeholder 55">
            <a:extLst>
              <a:ext uri="{FF2B5EF4-FFF2-40B4-BE49-F238E27FC236}">
                <a16:creationId xmlns:a16="http://schemas.microsoft.com/office/drawing/2014/main" id="{5DE7D720-AF89-6DE4-D2E5-33C7B01B7E91}"/>
              </a:ext>
            </a:extLst>
          </p:cNvPr>
          <p:cNvSpPr>
            <a:spLocks noGrp="1"/>
          </p:cNvSpPr>
          <p:nvPr>
            <p:ph type="body" sz="quarter" idx="46" hasCustomPrompt="1"/>
          </p:nvPr>
        </p:nvSpPr>
        <p:spPr>
          <a:xfrm>
            <a:off x="2260405" y="4249806"/>
            <a:ext cx="9557738" cy="1396505"/>
          </a:xfrm>
          <a:prstGeom prst="rect">
            <a:avLst/>
          </a:prstGeom>
          <a:solidFill>
            <a:schemeClr val="bg1">
              <a:lumMod val="95000"/>
            </a:schemeClr>
          </a:solidFill>
          <a:ln>
            <a:noFill/>
          </a:ln>
        </p:spPr>
        <p:txBody>
          <a:bodyPr wrap="square" lIns="180000" tIns="144000" rIns="0" bIns="72000" anchor="t" anchorCtr="0">
            <a:normAutofit/>
          </a:bodyPr>
          <a:lstStyle>
            <a:lvl1pPr marL="342900" indent="-342900">
              <a:spcBef>
                <a:spcPts val="300"/>
              </a:spcBef>
              <a:spcAft>
                <a:spcPts val="300"/>
              </a:spcAft>
              <a:buSzPct val="100000"/>
              <a:buFont typeface="+mj-lt"/>
              <a:buAutoNum type="arabicPeriod"/>
              <a:defRPr sz="1200"/>
            </a:lvl1pPr>
            <a:lvl2pPr marL="357542" indent="0">
              <a:buNone/>
              <a:defRPr/>
            </a:lvl2pPr>
          </a:lstStyle>
          <a:p>
            <a:pPr lvl="0"/>
            <a:r>
              <a:rPr lang="en-US"/>
              <a:t>Key steps following XXX review / decision</a:t>
            </a:r>
          </a:p>
        </p:txBody>
      </p:sp>
      <p:sp>
        <p:nvSpPr>
          <p:cNvPr id="57" name="Text Placeholder 56">
            <a:extLst>
              <a:ext uri="{FF2B5EF4-FFF2-40B4-BE49-F238E27FC236}">
                <a16:creationId xmlns:a16="http://schemas.microsoft.com/office/drawing/2014/main" id="{8C53FB3B-975B-80D5-29B3-81DC27DCAC8F}"/>
              </a:ext>
            </a:extLst>
          </p:cNvPr>
          <p:cNvSpPr>
            <a:spLocks noGrp="1"/>
          </p:cNvSpPr>
          <p:nvPr>
            <p:ph type="body" sz="quarter" idx="48" hasCustomPrompt="1"/>
          </p:nvPr>
        </p:nvSpPr>
        <p:spPr>
          <a:xfrm>
            <a:off x="2260405" y="5720922"/>
            <a:ext cx="9557738" cy="363373"/>
          </a:xfrm>
          <a:prstGeom prst="rect">
            <a:avLst/>
          </a:prstGeom>
          <a:solidFill>
            <a:schemeClr val="bg1">
              <a:lumMod val="95000"/>
            </a:schemeClr>
          </a:solidFill>
          <a:ln>
            <a:noFill/>
          </a:ln>
        </p:spPr>
        <p:txBody>
          <a:bodyPr wrap="square" lIns="180000" tIns="36000" rIns="0" bIns="36000" anchor="ctr" anchorCtr="0">
            <a:normAutofit/>
          </a:bodyPr>
          <a:lstStyle>
            <a:lvl1pPr marL="0" indent="0">
              <a:spcBef>
                <a:spcPts val="0"/>
              </a:spcBef>
              <a:spcAft>
                <a:spcPts val="0"/>
              </a:spcAft>
              <a:buSzPct val="100000"/>
              <a:buFont typeface="+mj-lt"/>
              <a:buNone/>
              <a:defRPr sz="1200"/>
            </a:lvl1pPr>
            <a:lvl2pPr marL="357542" indent="0">
              <a:buNone/>
              <a:defRPr/>
            </a:lvl2pPr>
          </a:lstStyle>
          <a:p>
            <a:pPr lvl="0"/>
            <a:r>
              <a:rPr lang="en-US"/>
              <a:t>Single person accountable for this topic / paper</a:t>
            </a:r>
          </a:p>
        </p:txBody>
      </p:sp>
    </p:spTree>
    <p:custDataLst>
      <p:tags r:id="rId1"/>
    </p:custDataLst>
    <p:extLst>
      <p:ext uri="{BB962C8B-B14F-4D97-AF65-F5344CB8AC3E}">
        <p14:creationId xmlns:p14="http://schemas.microsoft.com/office/powerpoint/2010/main" val="277179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E000430-8A32-4EA0-BAD1-A7727B812F8C}"/>
              </a:ext>
            </a:extLst>
          </p:cNvPr>
          <p:cNvSpPr>
            <a:spLocks noGrp="1"/>
          </p:cNvSpPr>
          <p:nvPr>
            <p:ph type="dt" sz="half" idx="10"/>
          </p:nvPr>
        </p:nvSpPr>
        <p:spPr/>
        <p:txBody>
          <a:bodyPr/>
          <a:lstStyle/>
          <a:p>
            <a:fld id="{02542794-638D-4328-B0BC-C610FB243ADC}" type="datetime4">
              <a:rPr lang="en-GB" smtClean="0"/>
              <a:t>16 October 2024</a:t>
            </a:fld>
            <a:endParaRPr lang="en-GB"/>
          </a:p>
        </p:txBody>
      </p:sp>
      <p:sp>
        <p:nvSpPr>
          <p:cNvPr id="4" name="Footer Placeholder 3">
            <a:extLst>
              <a:ext uri="{FF2B5EF4-FFF2-40B4-BE49-F238E27FC236}">
                <a16:creationId xmlns:a16="http://schemas.microsoft.com/office/drawing/2014/main" id="{F706E0BB-62AD-47AF-909C-4F33FB5616E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53CEE5C-8451-457A-BD36-F438731DB091}"/>
              </a:ext>
            </a:extLst>
          </p:cNvPr>
          <p:cNvSpPr>
            <a:spLocks noGrp="1"/>
          </p:cNvSpPr>
          <p:nvPr>
            <p:ph type="sldNum" sz="quarter" idx="12"/>
          </p:nvPr>
        </p:nvSpPr>
        <p:spPr/>
        <p:txBody>
          <a:bodyPr/>
          <a:lstStyle/>
          <a:p>
            <a:fld id="{9F9F533D-B52E-4A2F-BF72-0ADD2D94BD75}" type="slidenum">
              <a:rPr lang="en-GB" smtClean="0"/>
              <a:pPr/>
              <a:t>‹#›</a:t>
            </a:fld>
            <a:endParaRPr lang="en-GB"/>
          </a:p>
        </p:txBody>
      </p:sp>
      <p:sp>
        <p:nvSpPr>
          <p:cNvPr id="19" name="Text Placeholder 18">
            <a:extLst>
              <a:ext uri="{FF2B5EF4-FFF2-40B4-BE49-F238E27FC236}">
                <a16:creationId xmlns:a16="http://schemas.microsoft.com/office/drawing/2014/main" id="{61071252-BD8E-4D3D-BF35-8427544DDF49}"/>
              </a:ext>
            </a:extLst>
          </p:cNvPr>
          <p:cNvSpPr>
            <a:spLocks noGrp="1"/>
          </p:cNvSpPr>
          <p:nvPr>
            <p:ph type="body" sz="quarter" idx="13" hasCustomPrompt="1"/>
          </p:nvPr>
        </p:nvSpPr>
        <p:spPr>
          <a:xfrm>
            <a:off x="5113176" y="242888"/>
            <a:ext cx="6712112" cy="5848350"/>
          </a:xfrm>
        </p:spPr>
        <p:txBody>
          <a:bodyPr lIns="0" tIns="180000" rIns="0" bIns="180000" anchor="t">
            <a:noAutofit/>
          </a:bodyPr>
          <a:lstStyle>
            <a:lvl1pPr marL="720000" indent="-720000">
              <a:spcBef>
                <a:spcPts val="1200"/>
              </a:spcBef>
              <a:spcAft>
                <a:spcPts val="1200"/>
              </a:spcAft>
              <a:buClr>
                <a:schemeClr val="tx2"/>
              </a:buClr>
              <a:buSzPct val="100000"/>
              <a:buFont typeface="+mj-lt"/>
              <a:buAutoNum type="arabicPeriod"/>
              <a:defRPr sz="2800"/>
            </a:lvl1pPr>
            <a:lvl2pPr marL="814742" indent="-457200">
              <a:buClr>
                <a:schemeClr val="tx2"/>
              </a:buClr>
              <a:buFont typeface="+mj-lt"/>
              <a:buAutoNum type="arabicPeriod"/>
              <a:defRPr/>
            </a:lvl2pPr>
            <a:lvl3pPr marL="1177182" indent="-457200">
              <a:buClr>
                <a:schemeClr val="tx2"/>
              </a:buClr>
              <a:buFont typeface="+mj-lt"/>
              <a:buAutoNum type="arabicPeriod"/>
              <a:defRPr/>
            </a:lvl3pPr>
            <a:lvl4pPr>
              <a:buClr>
                <a:schemeClr val="tx2"/>
              </a:buClr>
              <a:buFont typeface="+mj-lt"/>
              <a:buAutoNum type="arabicPeriod"/>
              <a:defRPr/>
            </a:lvl4pPr>
            <a:lvl5pPr>
              <a:buClr>
                <a:schemeClr val="tx2"/>
              </a:buClr>
              <a:buFont typeface="+mj-lt"/>
              <a:buAutoNum type="arabicPeriod"/>
              <a:defRPr/>
            </a:lvl5pPr>
          </a:lstStyle>
          <a:p>
            <a:pPr lvl="0"/>
            <a:r>
              <a:rPr lang="en-GB"/>
              <a:t>Agenda point 1, add text here.</a:t>
            </a:r>
            <a:br>
              <a:rPr lang="en-GB"/>
            </a:br>
            <a:r>
              <a:rPr lang="en-GB"/>
              <a:t>Agenda point 2, add text here.</a:t>
            </a:r>
            <a:br>
              <a:rPr lang="en-GB"/>
            </a:br>
            <a:r>
              <a:rPr lang="en-GB"/>
              <a:t>Agenda point 3, add text here.</a:t>
            </a:r>
            <a:br>
              <a:rPr lang="en-GB"/>
            </a:br>
            <a:r>
              <a:rPr lang="en-GB"/>
              <a:t>Agenda point 4, add text here.</a:t>
            </a:r>
            <a:br>
              <a:rPr lang="en-GB"/>
            </a:br>
            <a:r>
              <a:rPr lang="en-GB"/>
              <a:t>Agenda point 5, add text here.</a:t>
            </a:r>
          </a:p>
        </p:txBody>
      </p:sp>
      <p:sp>
        <p:nvSpPr>
          <p:cNvPr id="8" name="Title 1">
            <a:extLst>
              <a:ext uri="{FF2B5EF4-FFF2-40B4-BE49-F238E27FC236}">
                <a16:creationId xmlns:a16="http://schemas.microsoft.com/office/drawing/2014/main" id="{0630E13A-9E76-B161-1416-CBE84BD22827}"/>
              </a:ext>
            </a:extLst>
          </p:cNvPr>
          <p:cNvSpPr>
            <a:spLocks noGrp="1"/>
          </p:cNvSpPr>
          <p:nvPr>
            <p:ph type="title"/>
          </p:nvPr>
        </p:nvSpPr>
        <p:spPr>
          <a:xfrm>
            <a:off x="365126" y="242888"/>
            <a:ext cx="4748050" cy="430887"/>
          </a:xfrm>
        </p:spPr>
        <p:txBody>
          <a:bodyPr/>
          <a:lstStyle/>
          <a:p>
            <a:r>
              <a:rPr lang="en-US"/>
              <a:t>Click to edit Master title style</a:t>
            </a:r>
          </a:p>
        </p:txBody>
      </p:sp>
      <p:sp>
        <p:nvSpPr>
          <p:cNvPr id="9" name="Subtitle 2">
            <a:extLst>
              <a:ext uri="{FF2B5EF4-FFF2-40B4-BE49-F238E27FC236}">
                <a16:creationId xmlns:a16="http://schemas.microsoft.com/office/drawing/2014/main" id="{2202868D-ACDF-6434-3575-872690D6A783}"/>
              </a:ext>
            </a:extLst>
          </p:cNvPr>
          <p:cNvSpPr>
            <a:spLocks noGrp="1"/>
          </p:cNvSpPr>
          <p:nvPr>
            <p:ph type="subTitle" idx="1" hasCustomPrompt="1"/>
          </p:nvPr>
        </p:nvSpPr>
        <p:spPr>
          <a:xfrm>
            <a:off x="365125" y="694950"/>
            <a:ext cx="4748050"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1" name="Freeform: Shape 10">
            <a:extLst>
              <a:ext uri="{FF2B5EF4-FFF2-40B4-BE49-F238E27FC236}">
                <a16:creationId xmlns:a16="http://schemas.microsoft.com/office/drawing/2014/main" id="{B674B05C-AADA-DE64-7CCE-6E374DE8A947}"/>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586378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0DD48070-D695-60C2-898C-9832D9369B0C}"/>
              </a:ext>
            </a:extLst>
          </p:cNvPr>
          <p:cNvSpPr>
            <a:spLocks noGrp="1"/>
          </p:cNvSpPr>
          <p:nvPr>
            <p:ph type="body" sz="quarter" idx="22" hasCustomPrompt="1"/>
          </p:nvPr>
        </p:nvSpPr>
        <p:spPr>
          <a:xfrm>
            <a:off x="365125" y="1311162"/>
            <a:ext cx="11460164" cy="4484800"/>
          </a:xfrm>
          <a:custGeom>
            <a:avLst/>
            <a:gdLst>
              <a:gd name="connsiteX0" fmla="*/ 185682 w 11460164"/>
              <a:gd name="connsiteY0" fmla="*/ 0 h 4484800"/>
              <a:gd name="connsiteX1" fmla="*/ 11274482 w 11460164"/>
              <a:gd name="connsiteY1" fmla="*/ 0 h 4484800"/>
              <a:gd name="connsiteX2" fmla="*/ 11460164 w 11460164"/>
              <a:gd name="connsiteY2" fmla="*/ 185682 h 4484800"/>
              <a:gd name="connsiteX3" fmla="*/ 11460164 w 11460164"/>
              <a:gd name="connsiteY3" fmla="*/ 456183 h 4484800"/>
              <a:gd name="connsiteX4" fmla="*/ 11460164 w 11460164"/>
              <a:gd name="connsiteY4" fmla="*/ 715601 h 4484800"/>
              <a:gd name="connsiteX5" fmla="*/ 11460164 w 11460164"/>
              <a:gd name="connsiteY5" fmla="*/ 4299118 h 4484800"/>
              <a:gd name="connsiteX6" fmla="*/ 11274482 w 11460164"/>
              <a:gd name="connsiteY6" fmla="*/ 4484800 h 4484800"/>
              <a:gd name="connsiteX7" fmla="*/ 185682 w 11460164"/>
              <a:gd name="connsiteY7" fmla="*/ 4484800 h 4484800"/>
              <a:gd name="connsiteX8" fmla="*/ 0 w 11460164"/>
              <a:gd name="connsiteY8" fmla="*/ 4299118 h 4484800"/>
              <a:gd name="connsiteX9" fmla="*/ 0 w 11460164"/>
              <a:gd name="connsiteY9" fmla="*/ 715601 h 4484800"/>
              <a:gd name="connsiteX10" fmla="*/ 0 w 11460164"/>
              <a:gd name="connsiteY10" fmla="*/ 456183 h 4484800"/>
              <a:gd name="connsiteX11" fmla="*/ 0 w 11460164"/>
              <a:gd name="connsiteY11" fmla="*/ 185682 h 4484800"/>
              <a:gd name="connsiteX12" fmla="*/ 185682 w 11460164"/>
              <a:gd name="connsiteY12" fmla="*/ 0 h 448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60164" h="4484800">
                <a:moveTo>
                  <a:pt x="185682" y="0"/>
                </a:moveTo>
                <a:lnTo>
                  <a:pt x="11274482" y="0"/>
                </a:lnTo>
                <a:cubicBezTo>
                  <a:pt x="11377031" y="0"/>
                  <a:pt x="11460164" y="83133"/>
                  <a:pt x="11460164" y="185682"/>
                </a:cubicBezTo>
                <a:lnTo>
                  <a:pt x="11460164" y="456183"/>
                </a:lnTo>
                <a:lnTo>
                  <a:pt x="11460164" y="715601"/>
                </a:lnTo>
                <a:lnTo>
                  <a:pt x="11460164" y="4299118"/>
                </a:lnTo>
                <a:cubicBezTo>
                  <a:pt x="11460164" y="4401667"/>
                  <a:pt x="11377031" y="4484800"/>
                  <a:pt x="11274482" y="4484800"/>
                </a:cubicBezTo>
                <a:lnTo>
                  <a:pt x="185682" y="4484800"/>
                </a:lnTo>
                <a:cubicBezTo>
                  <a:pt x="83133" y="4484800"/>
                  <a:pt x="0" y="4401667"/>
                  <a:pt x="0" y="4299118"/>
                </a:cubicBezTo>
                <a:lnTo>
                  <a:pt x="0" y="715601"/>
                </a:lnTo>
                <a:lnTo>
                  <a:pt x="0" y="456183"/>
                </a:lnTo>
                <a:lnTo>
                  <a:pt x="0" y="185682"/>
                </a:lnTo>
                <a:cubicBezTo>
                  <a:pt x="0" y="83133"/>
                  <a:pt x="83133" y="0"/>
                  <a:pt x="185682" y="0"/>
                </a:cubicBezTo>
                <a:close/>
              </a:path>
            </a:pathLst>
          </a:custGeom>
          <a:solidFill>
            <a:schemeClr val="bg1">
              <a:lumMod val="95000"/>
            </a:schemeClr>
          </a:solidFill>
          <a:ln>
            <a:noFill/>
          </a:ln>
        </p:spPr>
        <p:txBody>
          <a:bodyPr wrap="square" tIns="180000">
            <a:noAutofit/>
          </a:bodyPr>
          <a:lstStyle>
            <a:lvl1pPr>
              <a:defRPr/>
            </a:lvl1pPr>
          </a:lstStyle>
          <a:p>
            <a:pPr lvl="0"/>
            <a:r>
              <a:rPr lang="en-US"/>
              <a:t>Click to enter TEXT content ONLY.</a:t>
            </a:r>
            <a:br>
              <a:rPr lang="en-US"/>
            </a:br>
            <a:r>
              <a:rPr lang="en-US"/>
              <a:t>If text content appears outside of grey holder please reduce the size of the font.</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5"/>
          <p:cNvSpPr>
            <a:spLocks noGrp="1"/>
          </p:cNvSpPr>
          <p:nvPr>
            <p:ph type="body" sz="quarter" idx="18" hasCustomPrompt="1"/>
          </p:nvPr>
        </p:nvSpPr>
        <p:spPr>
          <a:xfrm>
            <a:off x="365125" y="5792438"/>
            <a:ext cx="11460164"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3" name="Date Placeholder 2">
            <a:extLst>
              <a:ext uri="{FF2B5EF4-FFF2-40B4-BE49-F238E27FC236}">
                <a16:creationId xmlns:a16="http://schemas.microsoft.com/office/drawing/2014/main" id="{341B731B-8FAA-4A1B-8740-D7002967C1CA}"/>
              </a:ext>
            </a:extLst>
          </p:cNvPr>
          <p:cNvSpPr>
            <a:spLocks noGrp="1"/>
          </p:cNvSpPr>
          <p:nvPr>
            <p:ph type="dt" sz="half" idx="19"/>
          </p:nvPr>
        </p:nvSpPr>
        <p:spPr/>
        <p:txBody>
          <a:bodyPr/>
          <a:lstStyle/>
          <a:p>
            <a:fld id="{DB124F8D-6A21-41BB-B641-CA493D4F9456}" type="datetime4">
              <a:rPr lang="en-GB" smtClean="0"/>
              <a:t>16 October 2024</a:t>
            </a:fld>
            <a:endParaRPr lang="en-GB"/>
          </a:p>
        </p:txBody>
      </p:sp>
      <p:sp>
        <p:nvSpPr>
          <p:cNvPr id="5" name="Footer Placeholder 4">
            <a:extLst>
              <a:ext uri="{FF2B5EF4-FFF2-40B4-BE49-F238E27FC236}">
                <a16:creationId xmlns:a16="http://schemas.microsoft.com/office/drawing/2014/main" id="{D1C84BE9-25CA-45B1-9061-9DCABA70A1E6}"/>
              </a:ext>
            </a:extLst>
          </p:cNvPr>
          <p:cNvSpPr>
            <a:spLocks noGrp="1"/>
          </p:cNvSpPr>
          <p:nvPr>
            <p:ph type="ftr" sz="quarter" idx="20"/>
          </p:nvPr>
        </p:nvSpPr>
        <p:spPr/>
        <p:txBody>
          <a:bodyPr/>
          <a:lstStyle/>
          <a:p>
            <a:endParaRPr lang="en-GB"/>
          </a:p>
        </p:txBody>
      </p:sp>
      <p:sp>
        <p:nvSpPr>
          <p:cNvPr id="11" name="Slide Number Placeholder 10">
            <a:extLst>
              <a:ext uri="{FF2B5EF4-FFF2-40B4-BE49-F238E27FC236}">
                <a16:creationId xmlns:a16="http://schemas.microsoft.com/office/drawing/2014/main" id="{BF0296A1-E119-4AEC-80A5-65FD719F9631}"/>
              </a:ext>
            </a:extLst>
          </p:cNvPr>
          <p:cNvSpPr>
            <a:spLocks noGrp="1"/>
          </p:cNvSpPr>
          <p:nvPr>
            <p:ph type="sldNum" sz="quarter" idx="21"/>
          </p:nvPr>
        </p:nvSpPr>
        <p:spPr/>
        <p:txBody>
          <a:bodyPr/>
          <a:lstStyle/>
          <a:p>
            <a:fld id="{9F9F533D-B52E-4A2F-BF72-0ADD2D94BD75}" type="slidenum">
              <a:rPr lang="en-GB" smtClean="0"/>
              <a:pPr/>
              <a:t>‹#›</a:t>
            </a:fld>
            <a:endParaRPr lang="en-GB"/>
          </a:p>
        </p:txBody>
      </p:sp>
      <p:sp>
        <p:nvSpPr>
          <p:cNvPr id="12" name="Title 1">
            <a:extLst>
              <a:ext uri="{FF2B5EF4-FFF2-40B4-BE49-F238E27FC236}">
                <a16:creationId xmlns:a16="http://schemas.microsoft.com/office/drawing/2014/main" id="{88C0D48C-007D-FEEC-D1DF-C00891876F0F}"/>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1F6E4BF1-5B10-6CC3-60CB-FA773CAB8AF3}"/>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099DCD39-6F77-D442-9C41-7FE9A4CBB7FE}"/>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19113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arge Bullet">
    <p:spTree>
      <p:nvGrpSpPr>
        <p:cNvPr id="1" name=""/>
        <p:cNvGrpSpPr/>
        <p:nvPr/>
      </p:nvGrpSpPr>
      <p:grpSpPr>
        <a:xfrm>
          <a:off x="0" y="0"/>
          <a:ext cx="0" cy="0"/>
          <a:chOff x="0" y="0"/>
          <a:chExt cx="0" cy="0"/>
        </a:xfrm>
      </p:grpSpPr>
      <p:sp>
        <p:nvSpPr>
          <p:cNvPr id="15" name="Text Placeholder 5"/>
          <p:cNvSpPr>
            <a:spLocks noGrp="1"/>
          </p:cNvSpPr>
          <p:nvPr>
            <p:ph type="body" sz="quarter" idx="18" hasCustomPrompt="1"/>
          </p:nvPr>
        </p:nvSpPr>
        <p:spPr>
          <a:xfrm>
            <a:off x="365125" y="5792438"/>
            <a:ext cx="11460163"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2" name="Date Placeholder 1">
            <a:extLst>
              <a:ext uri="{FF2B5EF4-FFF2-40B4-BE49-F238E27FC236}">
                <a16:creationId xmlns:a16="http://schemas.microsoft.com/office/drawing/2014/main" id="{2E151742-951B-4B8B-93F8-F6814A0074E2}"/>
              </a:ext>
            </a:extLst>
          </p:cNvPr>
          <p:cNvSpPr>
            <a:spLocks noGrp="1"/>
          </p:cNvSpPr>
          <p:nvPr>
            <p:ph type="dt" sz="half" idx="19"/>
          </p:nvPr>
        </p:nvSpPr>
        <p:spPr/>
        <p:txBody>
          <a:bodyPr/>
          <a:lstStyle/>
          <a:p>
            <a:fld id="{397F4CD0-83C1-4C99-A2BD-6DA4A1CC9D00}" type="datetime4">
              <a:rPr lang="en-GB" smtClean="0"/>
              <a:t>16 October 2024</a:t>
            </a:fld>
            <a:endParaRPr lang="en-GB"/>
          </a:p>
        </p:txBody>
      </p:sp>
      <p:sp>
        <p:nvSpPr>
          <p:cNvPr id="3" name="Footer Placeholder 2">
            <a:extLst>
              <a:ext uri="{FF2B5EF4-FFF2-40B4-BE49-F238E27FC236}">
                <a16:creationId xmlns:a16="http://schemas.microsoft.com/office/drawing/2014/main" id="{5E4920F6-7DEA-40DB-B124-F0789E56046F}"/>
              </a:ext>
            </a:extLst>
          </p:cNvPr>
          <p:cNvSpPr>
            <a:spLocks noGrp="1"/>
          </p:cNvSpPr>
          <p:nvPr>
            <p:ph type="ftr" sz="quarter" idx="20"/>
          </p:nvPr>
        </p:nvSpPr>
        <p:spPr/>
        <p:txBody>
          <a:bodyPr/>
          <a:lstStyle/>
          <a:p>
            <a:endParaRPr lang="en-GB"/>
          </a:p>
        </p:txBody>
      </p:sp>
      <p:sp>
        <p:nvSpPr>
          <p:cNvPr id="4" name="Slide Number Placeholder 3">
            <a:extLst>
              <a:ext uri="{FF2B5EF4-FFF2-40B4-BE49-F238E27FC236}">
                <a16:creationId xmlns:a16="http://schemas.microsoft.com/office/drawing/2014/main" id="{D4DDB722-CBB2-49EC-937E-10206DEB6BD1}"/>
              </a:ext>
            </a:extLst>
          </p:cNvPr>
          <p:cNvSpPr>
            <a:spLocks noGrp="1"/>
          </p:cNvSpPr>
          <p:nvPr>
            <p:ph type="sldNum" sz="quarter" idx="21"/>
          </p:nvPr>
        </p:nvSpPr>
        <p:spPr/>
        <p:txBody>
          <a:bodyPr/>
          <a:lstStyle/>
          <a:p>
            <a:fld id="{9F9F533D-B52E-4A2F-BF72-0ADD2D94BD75}" type="slidenum">
              <a:rPr lang="en-GB" smtClean="0"/>
              <a:pPr/>
              <a:t>‹#›</a:t>
            </a:fld>
            <a:endParaRPr lang="en-GB"/>
          </a:p>
        </p:txBody>
      </p:sp>
      <p:sp>
        <p:nvSpPr>
          <p:cNvPr id="7" name="Text Placeholder 6">
            <a:extLst>
              <a:ext uri="{FF2B5EF4-FFF2-40B4-BE49-F238E27FC236}">
                <a16:creationId xmlns:a16="http://schemas.microsoft.com/office/drawing/2014/main" id="{D4E53DDB-FDB6-66D3-FC50-5426FF978D71}"/>
              </a:ext>
            </a:extLst>
          </p:cNvPr>
          <p:cNvSpPr>
            <a:spLocks noGrp="1"/>
          </p:cNvSpPr>
          <p:nvPr>
            <p:ph type="body" sz="quarter" idx="22" hasCustomPrompt="1"/>
          </p:nvPr>
        </p:nvSpPr>
        <p:spPr>
          <a:xfrm>
            <a:off x="365125" y="1303338"/>
            <a:ext cx="11460163" cy="4489450"/>
          </a:xfrm>
        </p:spPr>
        <p:txBody>
          <a:bodyPr lIns="0" tIns="180000" rIns="0" bIns="180000">
            <a:noAutofit/>
          </a:bodyPr>
          <a:lstStyle>
            <a:lvl1pPr>
              <a:defRPr/>
            </a:lvl1pPr>
          </a:lstStyle>
          <a:p>
            <a:pPr lvl="0"/>
            <a:r>
              <a:rPr lang="en-US"/>
              <a:t>Click to enter TEXT content ONLY. </a:t>
            </a:r>
            <a:br>
              <a:rPr lang="en-US"/>
            </a:br>
            <a:r>
              <a:rPr lang="en-US"/>
              <a:t>If text content appears too large please reduce the size of this font. </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itle 1">
            <a:extLst>
              <a:ext uri="{FF2B5EF4-FFF2-40B4-BE49-F238E27FC236}">
                <a16:creationId xmlns:a16="http://schemas.microsoft.com/office/drawing/2014/main" id="{3A7A86B9-637F-F18A-3604-5A44F7C4442F}"/>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0" name="Subtitle 2">
            <a:extLst>
              <a:ext uri="{FF2B5EF4-FFF2-40B4-BE49-F238E27FC236}">
                <a16:creationId xmlns:a16="http://schemas.microsoft.com/office/drawing/2014/main" id="{5A89E078-B97D-529E-FF83-DF5AD69D51F2}"/>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3" name="Freeform: Shape 12">
            <a:extLst>
              <a:ext uri="{FF2B5EF4-FFF2-40B4-BE49-F238E27FC236}">
                <a16:creationId xmlns:a16="http://schemas.microsoft.com/office/drawing/2014/main" id="{22D601A5-6CEE-D258-CCEB-85D1BB27BD87}"/>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1936540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SPADM">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AC59E1C-A015-4BA4-AB7D-EC00F37B815F}"/>
              </a:ext>
            </a:extLst>
          </p:cNvPr>
          <p:cNvSpPr/>
          <p:nvPr userDrawn="1"/>
        </p:nvSpPr>
        <p:spPr bwMode="auto">
          <a:xfrm>
            <a:off x="365126" y="1307574"/>
            <a:ext cx="1806576" cy="1396505"/>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6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600" b="1">
                <a:solidFill>
                  <a:schemeClr val="tx2"/>
                </a:solidFill>
              </a:rPr>
              <a:t>Objectives</a:t>
            </a:r>
          </a:p>
        </p:txBody>
      </p:sp>
      <p:sp>
        <p:nvSpPr>
          <p:cNvPr id="34" name="Rectangle 33">
            <a:extLst>
              <a:ext uri="{FF2B5EF4-FFF2-40B4-BE49-F238E27FC236}">
                <a16:creationId xmlns:a16="http://schemas.microsoft.com/office/drawing/2014/main" id="{D4EBA022-30B3-B17F-5D7C-3A3D869D35FA}"/>
              </a:ext>
            </a:extLst>
          </p:cNvPr>
          <p:cNvSpPr>
            <a:spLocks/>
          </p:cNvSpPr>
          <p:nvPr userDrawn="1"/>
        </p:nvSpPr>
        <p:spPr bwMode="auto">
          <a:xfrm>
            <a:off x="365126" y="2778690"/>
            <a:ext cx="1806576" cy="1396505"/>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6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600" b="1">
                <a:solidFill>
                  <a:schemeClr val="tx2"/>
                </a:solidFill>
              </a:rPr>
              <a:t>Key questions</a:t>
            </a:r>
          </a:p>
        </p:txBody>
      </p:sp>
      <p:sp>
        <p:nvSpPr>
          <p:cNvPr id="35" name="Rectangle 34">
            <a:extLst>
              <a:ext uri="{FF2B5EF4-FFF2-40B4-BE49-F238E27FC236}">
                <a16:creationId xmlns:a16="http://schemas.microsoft.com/office/drawing/2014/main" id="{FF5A742C-A049-77AC-C2E5-4272D118CC96}"/>
              </a:ext>
            </a:extLst>
          </p:cNvPr>
          <p:cNvSpPr>
            <a:spLocks/>
          </p:cNvSpPr>
          <p:nvPr userDrawn="1"/>
        </p:nvSpPr>
        <p:spPr bwMode="auto">
          <a:xfrm>
            <a:off x="365126" y="4249806"/>
            <a:ext cx="1806576" cy="1396505"/>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6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600" b="1">
                <a:solidFill>
                  <a:schemeClr val="tx2"/>
                </a:solidFill>
              </a:rPr>
              <a:t>Next steps</a:t>
            </a:r>
          </a:p>
        </p:txBody>
      </p:sp>
      <p:sp>
        <p:nvSpPr>
          <p:cNvPr id="21" name="Rectangle 20">
            <a:extLst>
              <a:ext uri="{FF2B5EF4-FFF2-40B4-BE49-F238E27FC236}">
                <a16:creationId xmlns:a16="http://schemas.microsoft.com/office/drawing/2014/main" id="{E66507E6-44A7-B4B5-33F1-9F0C0DC0FDE1}"/>
              </a:ext>
            </a:extLst>
          </p:cNvPr>
          <p:cNvSpPr/>
          <p:nvPr userDrawn="1"/>
        </p:nvSpPr>
        <p:spPr bwMode="auto">
          <a:xfrm>
            <a:off x="365126" y="5720922"/>
            <a:ext cx="1806576" cy="363373"/>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600" b="1">
                <a:solidFill>
                  <a:schemeClr val="tx2"/>
                </a:solidFill>
              </a:rPr>
              <a:t>Owner</a:t>
            </a:r>
          </a:p>
        </p:txBody>
      </p:sp>
      <p:sp>
        <p:nvSpPr>
          <p:cNvPr id="3" name="Footer Placeholder 2">
            <a:extLst>
              <a:ext uri="{FF2B5EF4-FFF2-40B4-BE49-F238E27FC236}">
                <a16:creationId xmlns:a16="http://schemas.microsoft.com/office/drawing/2014/main" id="{9B773ECA-2D04-B6E9-1FB4-377F08AA5D14}"/>
              </a:ext>
            </a:extLst>
          </p:cNvPr>
          <p:cNvSpPr>
            <a:spLocks noGrp="1"/>
          </p:cNvSpPr>
          <p:nvPr>
            <p:ph type="ftr" sz="quarter" idx="10"/>
          </p:nvPr>
        </p:nvSpPr>
        <p:spPr>
          <a:xfrm>
            <a:off x="2319338" y="6343650"/>
            <a:ext cx="5600700" cy="26987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C3976886-926E-8975-E95D-5BCD6F82EEEF}"/>
              </a:ext>
            </a:extLst>
          </p:cNvPr>
          <p:cNvSpPr>
            <a:spLocks noGrp="1"/>
          </p:cNvSpPr>
          <p:nvPr>
            <p:ph type="sldNum" sz="quarter" idx="11"/>
          </p:nvPr>
        </p:nvSpPr>
        <p:spPr/>
        <p:txBody>
          <a:bodyPr/>
          <a:lstStyle/>
          <a:p>
            <a:fld id="{9F9F533D-B52E-4A2F-BF72-0ADD2D94BD75}" type="slidenum">
              <a:rPr lang="en-GB" smtClean="0"/>
              <a:pPr/>
              <a:t>‹#›</a:t>
            </a:fld>
            <a:endParaRPr lang="en-GB"/>
          </a:p>
        </p:txBody>
      </p:sp>
      <p:sp>
        <p:nvSpPr>
          <p:cNvPr id="5" name="Date Placeholder 4">
            <a:extLst>
              <a:ext uri="{FF2B5EF4-FFF2-40B4-BE49-F238E27FC236}">
                <a16:creationId xmlns:a16="http://schemas.microsoft.com/office/drawing/2014/main" id="{A15E9B4D-B613-11AE-72F8-5A0C3EBFD95A}"/>
              </a:ext>
            </a:extLst>
          </p:cNvPr>
          <p:cNvSpPr>
            <a:spLocks noGrp="1"/>
          </p:cNvSpPr>
          <p:nvPr>
            <p:ph type="dt" sz="half" idx="12"/>
          </p:nvPr>
        </p:nvSpPr>
        <p:spPr/>
        <p:txBody>
          <a:bodyPr/>
          <a:lstStyle/>
          <a:p>
            <a:fld id="{346B58B4-0D72-4C8B-9355-854FB5782278}" type="datetime4">
              <a:rPr lang="en-GB" smtClean="0"/>
              <a:t>16 October 2024</a:t>
            </a:fld>
            <a:endParaRPr lang="en-GB"/>
          </a:p>
        </p:txBody>
      </p:sp>
      <p:sp>
        <p:nvSpPr>
          <p:cNvPr id="6" name="Title 1">
            <a:extLst>
              <a:ext uri="{FF2B5EF4-FFF2-40B4-BE49-F238E27FC236}">
                <a16:creationId xmlns:a16="http://schemas.microsoft.com/office/drawing/2014/main" id="{25ABB6F2-78D4-BCC3-D950-5FAF7FCB8FDD}"/>
              </a:ext>
            </a:extLst>
          </p:cNvPr>
          <p:cNvSpPr>
            <a:spLocks noGrp="1"/>
          </p:cNvSpPr>
          <p:nvPr>
            <p:ph type="title" hasCustomPrompt="1"/>
          </p:nvPr>
        </p:nvSpPr>
        <p:spPr>
          <a:xfrm>
            <a:off x="365126" y="242888"/>
            <a:ext cx="7554912" cy="430887"/>
          </a:xfrm>
        </p:spPr>
        <p:txBody>
          <a:bodyPr/>
          <a:lstStyle>
            <a:lvl1pPr>
              <a:defRPr/>
            </a:lvl1pPr>
          </a:lstStyle>
          <a:p>
            <a:r>
              <a:rPr lang="en-US"/>
              <a:t>Click to add topic / paper title</a:t>
            </a:r>
          </a:p>
        </p:txBody>
      </p:sp>
      <p:sp>
        <p:nvSpPr>
          <p:cNvPr id="7" name="Subtitle 2">
            <a:extLst>
              <a:ext uri="{FF2B5EF4-FFF2-40B4-BE49-F238E27FC236}">
                <a16:creationId xmlns:a16="http://schemas.microsoft.com/office/drawing/2014/main" id="{FA46E8B4-4C83-8DD1-80BB-CC03BD24AFCC}"/>
              </a:ext>
            </a:extLst>
          </p:cNvPr>
          <p:cNvSpPr>
            <a:spLocks noGrp="1"/>
          </p:cNvSpPr>
          <p:nvPr>
            <p:ph type="subTitle" idx="1" hasCustomPrompt="1"/>
          </p:nvPr>
        </p:nvSpPr>
        <p:spPr>
          <a:xfrm>
            <a:off x="365125" y="694950"/>
            <a:ext cx="7554913"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0" name="Text Placeholder 9">
            <a:extLst>
              <a:ext uri="{FF2B5EF4-FFF2-40B4-BE49-F238E27FC236}">
                <a16:creationId xmlns:a16="http://schemas.microsoft.com/office/drawing/2014/main" id="{8E19B5E4-F2A8-7F44-855D-F41DDE3B3D9F}"/>
              </a:ext>
            </a:extLst>
          </p:cNvPr>
          <p:cNvSpPr>
            <a:spLocks noGrp="1"/>
          </p:cNvSpPr>
          <p:nvPr>
            <p:ph type="body" sz="quarter" idx="34" hasCustomPrompt="1"/>
          </p:nvPr>
        </p:nvSpPr>
        <p:spPr>
          <a:xfrm>
            <a:off x="8172450" y="694948"/>
            <a:ext cx="3649661" cy="352801"/>
          </a:xfrm>
        </p:spPr>
        <p:txBody>
          <a:bodyPr lIns="0" tIns="0" rIns="0" bIns="18000" anchor="b" anchorCtr="0">
            <a:noAutofit/>
          </a:bodyPr>
          <a:lstStyle>
            <a:lvl1pPr marL="0" indent="0" algn="r">
              <a:buNone/>
              <a:defRPr sz="1400" b="0">
                <a:solidFill>
                  <a:schemeClr val="tx1"/>
                </a:solidFill>
              </a:defRPr>
            </a:lvl1pPr>
          </a:lstStyle>
          <a:p>
            <a:pPr lvl="0"/>
            <a:r>
              <a:rPr lang="en-US"/>
              <a:t>Click to insert date of session </a:t>
            </a:r>
          </a:p>
        </p:txBody>
      </p:sp>
      <p:sp>
        <p:nvSpPr>
          <p:cNvPr id="23" name="Text Placeholder 6">
            <a:extLst>
              <a:ext uri="{FF2B5EF4-FFF2-40B4-BE49-F238E27FC236}">
                <a16:creationId xmlns:a16="http://schemas.microsoft.com/office/drawing/2014/main" id="{472F201F-277F-F24E-085D-8160B5FF4CE6}"/>
              </a:ext>
            </a:extLst>
          </p:cNvPr>
          <p:cNvSpPr>
            <a:spLocks noGrp="1"/>
          </p:cNvSpPr>
          <p:nvPr>
            <p:ph type="body" sz="quarter" idx="36" hasCustomPrompt="1"/>
          </p:nvPr>
        </p:nvSpPr>
        <p:spPr>
          <a:xfrm>
            <a:off x="365126" y="1777158"/>
            <a:ext cx="1695450" cy="926921"/>
          </a:xfrm>
          <a:prstGeom prst="rect">
            <a:avLst/>
          </a:prstGeom>
          <a:noFill/>
          <a:ln>
            <a:noFill/>
          </a:ln>
        </p:spPr>
        <p:txBody>
          <a:bodyPr lIns="72000" tIns="0" rIns="0" bIns="0" anchor="ctr" anchorCtr="0">
            <a:noAutofit/>
          </a:bodyPr>
          <a:lstStyle>
            <a:lvl1pPr marL="0" indent="0">
              <a:spcBef>
                <a:spcPts val="0"/>
              </a:spcBef>
              <a:spcAft>
                <a:spcPts val="0"/>
              </a:spcAft>
              <a:buFont typeface="+mj-lt"/>
              <a:buNone/>
              <a:defRPr sz="1200">
                <a:solidFill>
                  <a:schemeClr val="bg2"/>
                </a:solidFill>
              </a:defRPr>
            </a:lvl1pPr>
            <a:lvl2pPr marL="357542" indent="0">
              <a:buNone/>
              <a:defRPr/>
            </a:lvl2pPr>
          </a:lstStyle>
          <a:p>
            <a:pPr lvl="0"/>
            <a:r>
              <a:rPr lang="en-US"/>
              <a:t>Up to 5 clear, focused objectives </a:t>
            </a:r>
            <a:br>
              <a:rPr lang="en-US"/>
            </a:br>
            <a:r>
              <a:rPr lang="en-US"/>
              <a:t>(</a:t>
            </a:r>
            <a:r>
              <a:rPr lang="en-US" err="1"/>
              <a:t>i</a:t>
            </a:r>
            <a:r>
              <a:rPr lang="en-US"/>
              <a:t>) for decision, </a:t>
            </a:r>
            <a:br>
              <a:rPr lang="en-US"/>
            </a:br>
            <a:r>
              <a:rPr lang="en-US"/>
              <a:t>(ii) for input </a:t>
            </a:r>
            <a:br>
              <a:rPr lang="en-US"/>
            </a:br>
            <a:r>
              <a:rPr lang="en-US"/>
              <a:t>(iii) for awareness</a:t>
            </a:r>
          </a:p>
        </p:txBody>
      </p:sp>
      <p:sp>
        <p:nvSpPr>
          <p:cNvPr id="25" name="Rectangle 24">
            <a:extLst>
              <a:ext uri="{FF2B5EF4-FFF2-40B4-BE49-F238E27FC236}">
                <a16:creationId xmlns:a16="http://schemas.microsoft.com/office/drawing/2014/main" id="{1BD6FC89-B057-E6C5-C8EA-1FC8CB31B6CA}"/>
              </a:ext>
            </a:extLst>
          </p:cNvPr>
          <p:cNvSpPr/>
          <p:nvPr userDrawn="1"/>
        </p:nvSpPr>
        <p:spPr bwMode="auto">
          <a:xfrm>
            <a:off x="8172450" y="242888"/>
            <a:ext cx="3654425" cy="452059"/>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54000" numCol="1" spcCol="0" rtlCol="0" fromWordArt="0" anchor="b" anchorCtr="0" forceAA="0" compatLnSpc="1">
            <a:prstTxWarp prst="textNoShape">
              <a:avLst/>
            </a:prstTxWarp>
            <a:noAutofit/>
          </a:bodyPr>
          <a:lstStyle/>
          <a:p>
            <a:pPr algn="r" eaLnBrk="0" fontAlgn="auto" hangingPunct="0">
              <a:spcBef>
                <a:spcPts val="300"/>
              </a:spcBef>
              <a:spcAft>
                <a:spcPts val="300"/>
              </a:spcAft>
              <a:buClr>
                <a:schemeClr val="bg1"/>
              </a:buClr>
            </a:pPr>
            <a:r>
              <a:rPr lang="en-US" sz="1800" b="1" kern="0">
                <a:solidFill>
                  <a:schemeClr val="tx2"/>
                </a:solidFill>
              </a:rPr>
              <a:t>Session date:</a:t>
            </a:r>
          </a:p>
        </p:txBody>
      </p:sp>
      <p:sp>
        <p:nvSpPr>
          <p:cNvPr id="24" name="Text Placeholder 6">
            <a:extLst>
              <a:ext uri="{FF2B5EF4-FFF2-40B4-BE49-F238E27FC236}">
                <a16:creationId xmlns:a16="http://schemas.microsoft.com/office/drawing/2014/main" id="{B166E02B-F260-FEAF-DDEB-67922AA11E6E}"/>
              </a:ext>
            </a:extLst>
          </p:cNvPr>
          <p:cNvSpPr>
            <a:spLocks noGrp="1"/>
          </p:cNvSpPr>
          <p:nvPr userDrawn="1">
            <p:ph type="body" sz="quarter" idx="37" hasCustomPrompt="1"/>
          </p:nvPr>
        </p:nvSpPr>
        <p:spPr>
          <a:xfrm>
            <a:off x="365126" y="3337172"/>
            <a:ext cx="1695450" cy="838023"/>
          </a:xfrm>
          <a:prstGeom prst="rect">
            <a:avLst/>
          </a:prstGeom>
          <a:noFill/>
          <a:ln>
            <a:noFill/>
          </a:ln>
        </p:spPr>
        <p:txBody>
          <a:bodyPr lIns="72000" tIns="0" rIns="0" bIns="0" anchor="ctr" anchorCtr="0">
            <a:noAutofit/>
          </a:bodyPr>
          <a:lstStyle>
            <a:lvl1pPr marL="0" indent="0">
              <a:spcBef>
                <a:spcPts val="0"/>
              </a:spcBef>
              <a:spcAft>
                <a:spcPts val="0"/>
              </a:spcAft>
              <a:buFont typeface="+mj-lt"/>
              <a:buNone/>
              <a:defRPr sz="1200">
                <a:solidFill>
                  <a:schemeClr val="bg2"/>
                </a:solidFill>
              </a:defRPr>
            </a:lvl1pPr>
            <a:lvl2pPr marL="357542" indent="0">
              <a:buNone/>
              <a:defRPr/>
            </a:lvl2pPr>
          </a:lstStyle>
          <a:p>
            <a:pPr lvl="0"/>
            <a:r>
              <a:rPr lang="en-US"/>
              <a:t>Up to 5 key questions to be addressed at the meeting</a:t>
            </a:r>
          </a:p>
        </p:txBody>
      </p:sp>
      <p:sp>
        <p:nvSpPr>
          <p:cNvPr id="90" name="Freeform: Shape 89">
            <a:extLst>
              <a:ext uri="{FF2B5EF4-FFF2-40B4-BE49-F238E27FC236}">
                <a16:creationId xmlns:a16="http://schemas.microsoft.com/office/drawing/2014/main" id="{9EA22563-2363-AB1F-DC9F-7A5457933645}"/>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4" name="Text Placeholder 53">
            <a:extLst>
              <a:ext uri="{FF2B5EF4-FFF2-40B4-BE49-F238E27FC236}">
                <a16:creationId xmlns:a16="http://schemas.microsoft.com/office/drawing/2014/main" id="{82C5C591-14F5-449A-187A-1D9A683E961E}"/>
              </a:ext>
            </a:extLst>
          </p:cNvPr>
          <p:cNvSpPr>
            <a:spLocks noGrp="1"/>
          </p:cNvSpPr>
          <p:nvPr>
            <p:ph type="body" sz="quarter" idx="44" hasCustomPrompt="1"/>
          </p:nvPr>
        </p:nvSpPr>
        <p:spPr>
          <a:xfrm>
            <a:off x="2260405" y="1307574"/>
            <a:ext cx="9557738" cy="1396505"/>
          </a:xfrm>
          <a:prstGeom prst="rect">
            <a:avLst/>
          </a:prstGeom>
          <a:solidFill>
            <a:schemeClr val="bg1">
              <a:lumMod val="95000"/>
            </a:schemeClr>
          </a:solidFill>
          <a:ln>
            <a:noFill/>
          </a:ln>
        </p:spPr>
        <p:txBody>
          <a:bodyPr wrap="square" lIns="180000" tIns="144000" rIns="0" bIns="72000" anchor="t" anchorCtr="0">
            <a:normAutofit/>
          </a:bodyPr>
          <a:lstStyle>
            <a:lvl1pPr marL="342900" indent="-342900">
              <a:spcBef>
                <a:spcPts val="300"/>
              </a:spcBef>
              <a:spcAft>
                <a:spcPts val="300"/>
              </a:spcAft>
              <a:buSzPct val="100000"/>
              <a:buFont typeface="+mj-lt"/>
              <a:buAutoNum type="arabicPeriod"/>
              <a:defRPr sz="1200"/>
            </a:lvl1pPr>
            <a:lvl2pPr marL="357542" indent="0">
              <a:buNone/>
              <a:defRPr/>
            </a:lvl2pPr>
          </a:lstStyle>
          <a:p>
            <a:pPr lvl="0"/>
            <a:r>
              <a:rPr lang="en-US"/>
              <a:t>DECISION: To seek X’s [single point accountable decision maker] decision to implement A</a:t>
            </a:r>
            <a:br>
              <a:rPr lang="en-US"/>
            </a:br>
            <a:r>
              <a:rPr lang="en-US"/>
              <a:t>INPUT: To receive input to the proposed plan for B</a:t>
            </a:r>
            <a:br>
              <a:rPr lang="en-US"/>
            </a:br>
            <a:r>
              <a:rPr lang="en-US"/>
              <a:t>AWARENESS: To update XXX regarding C</a:t>
            </a:r>
          </a:p>
        </p:txBody>
      </p:sp>
      <p:sp>
        <p:nvSpPr>
          <p:cNvPr id="55" name="Text Placeholder 54">
            <a:extLst>
              <a:ext uri="{FF2B5EF4-FFF2-40B4-BE49-F238E27FC236}">
                <a16:creationId xmlns:a16="http://schemas.microsoft.com/office/drawing/2014/main" id="{54077D3A-2E14-68B6-5E16-413475F36C3A}"/>
              </a:ext>
            </a:extLst>
          </p:cNvPr>
          <p:cNvSpPr>
            <a:spLocks noGrp="1"/>
          </p:cNvSpPr>
          <p:nvPr>
            <p:ph type="body" sz="quarter" idx="45" hasCustomPrompt="1"/>
          </p:nvPr>
        </p:nvSpPr>
        <p:spPr>
          <a:xfrm>
            <a:off x="2260405" y="2778690"/>
            <a:ext cx="9557738" cy="1396505"/>
          </a:xfrm>
          <a:prstGeom prst="rect">
            <a:avLst/>
          </a:prstGeom>
          <a:solidFill>
            <a:schemeClr val="bg1">
              <a:lumMod val="95000"/>
            </a:schemeClr>
          </a:solidFill>
          <a:ln>
            <a:noFill/>
          </a:ln>
        </p:spPr>
        <p:txBody>
          <a:bodyPr wrap="square" lIns="180000" tIns="144000" rIns="0" bIns="72000" anchor="t" anchorCtr="0">
            <a:normAutofit/>
          </a:bodyPr>
          <a:lstStyle>
            <a:lvl1pPr marL="342900" indent="-342900">
              <a:spcBef>
                <a:spcPts val="300"/>
              </a:spcBef>
              <a:spcAft>
                <a:spcPts val="300"/>
              </a:spcAft>
              <a:buSzPct val="100000"/>
              <a:buFont typeface="+mj-lt"/>
              <a:buAutoNum type="arabicPeriod"/>
              <a:defRPr sz="1200"/>
            </a:lvl1pPr>
            <a:lvl2pPr marL="357542" indent="0">
              <a:buNone/>
              <a:defRPr/>
            </a:lvl2pPr>
          </a:lstStyle>
          <a:p>
            <a:pPr lvl="0"/>
            <a:r>
              <a:rPr lang="en-US"/>
              <a:t>Does XXX have further input on the proposals set out or require additional information?</a:t>
            </a:r>
            <a:br>
              <a:rPr lang="en-US"/>
            </a:br>
            <a:r>
              <a:rPr lang="en-US"/>
              <a:t>Is XXX supportive of the recommendation to x, y, z?</a:t>
            </a:r>
            <a:br>
              <a:rPr lang="en-US"/>
            </a:br>
            <a:r>
              <a:rPr lang="en-US"/>
              <a:t>Does XXX support the approach outlined to x, y, z?</a:t>
            </a:r>
          </a:p>
        </p:txBody>
      </p:sp>
      <p:sp>
        <p:nvSpPr>
          <p:cNvPr id="56" name="Text Placeholder 55">
            <a:extLst>
              <a:ext uri="{FF2B5EF4-FFF2-40B4-BE49-F238E27FC236}">
                <a16:creationId xmlns:a16="http://schemas.microsoft.com/office/drawing/2014/main" id="{5DE7D720-AF89-6DE4-D2E5-33C7B01B7E91}"/>
              </a:ext>
            </a:extLst>
          </p:cNvPr>
          <p:cNvSpPr>
            <a:spLocks noGrp="1"/>
          </p:cNvSpPr>
          <p:nvPr>
            <p:ph type="body" sz="quarter" idx="46" hasCustomPrompt="1"/>
          </p:nvPr>
        </p:nvSpPr>
        <p:spPr>
          <a:xfrm>
            <a:off x="2260405" y="4249806"/>
            <a:ext cx="9557738" cy="1396505"/>
          </a:xfrm>
          <a:prstGeom prst="rect">
            <a:avLst/>
          </a:prstGeom>
          <a:solidFill>
            <a:schemeClr val="bg1">
              <a:lumMod val="95000"/>
            </a:schemeClr>
          </a:solidFill>
          <a:ln>
            <a:noFill/>
          </a:ln>
        </p:spPr>
        <p:txBody>
          <a:bodyPr wrap="square" lIns="180000" tIns="144000" rIns="0" bIns="72000" anchor="t" anchorCtr="0">
            <a:normAutofit/>
          </a:bodyPr>
          <a:lstStyle>
            <a:lvl1pPr marL="342900" indent="-342900">
              <a:spcBef>
                <a:spcPts val="300"/>
              </a:spcBef>
              <a:spcAft>
                <a:spcPts val="300"/>
              </a:spcAft>
              <a:buSzPct val="100000"/>
              <a:buFont typeface="+mj-lt"/>
              <a:buAutoNum type="arabicPeriod"/>
              <a:defRPr sz="1200"/>
            </a:lvl1pPr>
            <a:lvl2pPr marL="357542" indent="0">
              <a:buNone/>
              <a:defRPr/>
            </a:lvl2pPr>
          </a:lstStyle>
          <a:p>
            <a:pPr lvl="0"/>
            <a:r>
              <a:rPr lang="en-US"/>
              <a:t>Key steps following XXX review / decision</a:t>
            </a:r>
          </a:p>
        </p:txBody>
      </p:sp>
      <p:sp>
        <p:nvSpPr>
          <p:cNvPr id="57" name="Text Placeholder 56">
            <a:extLst>
              <a:ext uri="{FF2B5EF4-FFF2-40B4-BE49-F238E27FC236}">
                <a16:creationId xmlns:a16="http://schemas.microsoft.com/office/drawing/2014/main" id="{8C53FB3B-975B-80D5-29B3-81DC27DCAC8F}"/>
              </a:ext>
            </a:extLst>
          </p:cNvPr>
          <p:cNvSpPr>
            <a:spLocks noGrp="1"/>
          </p:cNvSpPr>
          <p:nvPr>
            <p:ph type="body" sz="quarter" idx="48" hasCustomPrompt="1"/>
          </p:nvPr>
        </p:nvSpPr>
        <p:spPr>
          <a:xfrm>
            <a:off x="2260405" y="5720922"/>
            <a:ext cx="9557738" cy="363373"/>
          </a:xfrm>
          <a:prstGeom prst="rect">
            <a:avLst/>
          </a:prstGeom>
          <a:solidFill>
            <a:schemeClr val="bg1">
              <a:lumMod val="95000"/>
            </a:schemeClr>
          </a:solidFill>
          <a:ln>
            <a:noFill/>
          </a:ln>
        </p:spPr>
        <p:txBody>
          <a:bodyPr wrap="square" lIns="180000" tIns="36000" rIns="0" bIns="36000" anchor="ctr" anchorCtr="0">
            <a:normAutofit/>
          </a:bodyPr>
          <a:lstStyle>
            <a:lvl1pPr marL="0" indent="0">
              <a:spcBef>
                <a:spcPts val="0"/>
              </a:spcBef>
              <a:spcAft>
                <a:spcPts val="0"/>
              </a:spcAft>
              <a:buSzPct val="100000"/>
              <a:buFont typeface="+mj-lt"/>
              <a:buNone/>
              <a:defRPr sz="1200"/>
            </a:lvl1pPr>
            <a:lvl2pPr marL="357542" indent="0">
              <a:buNone/>
              <a:defRPr/>
            </a:lvl2pPr>
          </a:lstStyle>
          <a:p>
            <a:pPr lvl="0"/>
            <a:r>
              <a:rPr lang="en-US"/>
              <a:t>Single person accountable for this topic / paper</a:t>
            </a:r>
          </a:p>
        </p:txBody>
      </p:sp>
    </p:spTree>
    <p:custDataLst>
      <p:tags r:id="rId1"/>
    </p:custDataLst>
    <p:extLst>
      <p:ext uri="{BB962C8B-B14F-4D97-AF65-F5344CB8AC3E}">
        <p14:creationId xmlns:p14="http://schemas.microsoft.com/office/powerpoint/2010/main" val="358169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with Subheading">
    <p:spTree>
      <p:nvGrpSpPr>
        <p:cNvPr id="1" name=""/>
        <p:cNvGrpSpPr/>
        <p:nvPr/>
      </p:nvGrpSpPr>
      <p:grpSpPr>
        <a:xfrm>
          <a:off x="0" y="0"/>
          <a:ext cx="0" cy="0"/>
          <a:chOff x="0" y="0"/>
          <a:chExt cx="0" cy="0"/>
        </a:xfrm>
      </p:grpSpPr>
      <p:sp>
        <p:nvSpPr>
          <p:cNvPr id="11" name="Text Placeholder 2"/>
          <p:cNvSpPr>
            <a:spLocks noGrp="1"/>
          </p:cNvSpPr>
          <p:nvPr>
            <p:ph type="body" sz="quarter" idx="13" hasCustomPrompt="1"/>
          </p:nvPr>
        </p:nvSpPr>
        <p:spPr>
          <a:xfrm>
            <a:off x="365456" y="1303338"/>
            <a:ext cx="11460701" cy="399600"/>
          </a:xfrm>
          <a:prstGeom prst="rect">
            <a:avLst/>
          </a:prstGeom>
        </p:spPr>
        <p:txBody>
          <a:bodyPr lIns="0" tIns="72000" rIns="0" bIns="72000" anchor="t" anchorCtr="0">
            <a:noAutofit/>
          </a:bodyPr>
          <a:lstStyle>
            <a:lvl1pPr marL="0" indent="0">
              <a:spcBef>
                <a:spcPts val="0"/>
              </a:spcBef>
              <a:spcAft>
                <a:spcPts val="0"/>
              </a:spcAft>
              <a:buNone/>
              <a:defRPr sz="2400" b="1">
                <a:solidFill>
                  <a:schemeClr val="tx2"/>
                </a:solidFill>
              </a:defRPr>
            </a:lvl1pPr>
            <a:lvl2pPr marL="361942" indent="0">
              <a:buNone/>
              <a:defRPr/>
            </a:lvl2pPr>
            <a:lvl3pPr marL="711182" indent="0">
              <a:buNone/>
              <a:defRPr/>
            </a:lvl3pPr>
            <a:lvl4pPr marL="1087939" indent="0">
              <a:buNone/>
              <a:defRPr/>
            </a:lvl4pPr>
            <a:lvl5pPr marL="1473163" indent="0">
              <a:buNone/>
              <a:defRPr/>
            </a:lvl5pPr>
          </a:lstStyle>
          <a:p>
            <a:pPr lvl="0"/>
            <a:r>
              <a:rPr lang="en-GB"/>
              <a:t>Click to enter subheading text </a:t>
            </a:r>
          </a:p>
        </p:txBody>
      </p:sp>
      <p:sp>
        <p:nvSpPr>
          <p:cNvPr id="16" name="Text Placeholder 5"/>
          <p:cNvSpPr>
            <a:spLocks noGrp="1"/>
          </p:cNvSpPr>
          <p:nvPr>
            <p:ph type="body" sz="quarter" idx="18" hasCustomPrompt="1"/>
          </p:nvPr>
        </p:nvSpPr>
        <p:spPr>
          <a:xfrm>
            <a:off x="365125" y="5792438"/>
            <a:ext cx="11460164" cy="298800"/>
          </a:xfrm>
          <a:prstGeom prst="rect">
            <a:avLst/>
          </a:prstGeom>
        </p:spPr>
        <p:txBody>
          <a:bodyPr wrap="square" lIns="0" tIns="72000" rIns="0" bIns="72000" anchor="b" anchorCtr="0">
            <a:noAutofit/>
          </a:bodyPr>
          <a:lstStyle>
            <a:lvl1pPr marL="0" marR="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3" name="Date Placeholder 2">
            <a:extLst>
              <a:ext uri="{FF2B5EF4-FFF2-40B4-BE49-F238E27FC236}">
                <a16:creationId xmlns:a16="http://schemas.microsoft.com/office/drawing/2014/main" id="{3C475D1F-3C7D-443F-9C73-9160E439AE1B}"/>
              </a:ext>
            </a:extLst>
          </p:cNvPr>
          <p:cNvSpPr>
            <a:spLocks noGrp="1"/>
          </p:cNvSpPr>
          <p:nvPr>
            <p:ph type="dt" sz="half" idx="20"/>
          </p:nvPr>
        </p:nvSpPr>
        <p:spPr/>
        <p:txBody>
          <a:bodyPr/>
          <a:lstStyle/>
          <a:p>
            <a:fld id="{5C36D2BF-D8B1-4705-ABD7-209D78E9EBFF}" type="datetime4">
              <a:rPr lang="en-GB" smtClean="0"/>
              <a:t>16 October 2024</a:t>
            </a:fld>
            <a:endParaRPr lang="en-GB"/>
          </a:p>
        </p:txBody>
      </p:sp>
      <p:sp>
        <p:nvSpPr>
          <p:cNvPr id="4" name="Footer Placeholder 3">
            <a:extLst>
              <a:ext uri="{FF2B5EF4-FFF2-40B4-BE49-F238E27FC236}">
                <a16:creationId xmlns:a16="http://schemas.microsoft.com/office/drawing/2014/main" id="{8E10FAE2-40C5-48E8-A896-0682681B6AC4}"/>
              </a:ext>
            </a:extLst>
          </p:cNvPr>
          <p:cNvSpPr>
            <a:spLocks noGrp="1"/>
          </p:cNvSpPr>
          <p:nvPr>
            <p:ph type="ftr" sz="quarter" idx="21"/>
          </p:nvPr>
        </p:nvSpPr>
        <p:spPr/>
        <p:txBody>
          <a:bodyPr/>
          <a:lstStyle/>
          <a:p>
            <a:endParaRPr lang="en-GB"/>
          </a:p>
        </p:txBody>
      </p:sp>
      <p:sp>
        <p:nvSpPr>
          <p:cNvPr id="8" name="Slide Number Placeholder 7">
            <a:extLst>
              <a:ext uri="{FF2B5EF4-FFF2-40B4-BE49-F238E27FC236}">
                <a16:creationId xmlns:a16="http://schemas.microsoft.com/office/drawing/2014/main" id="{2AF230C5-C173-4CDF-8F46-DDF8D7240B63}"/>
              </a:ext>
            </a:extLst>
          </p:cNvPr>
          <p:cNvSpPr>
            <a:spLocks noGrp="1"/>
          </p:cNvSpPr>
          <p:nvPr>
            <p:ph type="sldNum" sz="quarter" idx="22"/>
          </p:nvPr>
        </p:nvSpPr>
        <p:spPr/>
        <p:txBody>
          <a:bodyPr/>
          <a:lstStyle/>
          <a:p>
            <a:fld id="{9F9F533D-B52E-4A2F-BF72-0ADD2D94BD75}" type="slidenum">
              <a:rPr lang="en-GB" smtClean="0"/>
              <a:pPr/>
              <a:t>‹#›</a:t>
            </a:fld>
            <a:endParaRPr lang="en-GB"/>
          </a:p>
        </p:txBody>
      </p:sp>
      <p:sp>
        <p:nvSpPr>
          <p:cNvPr id="5" name="Text Placeholder 4">
            <a:extLst>
              <a:ext uri="{FF2B5EF4-FFF2-40B4-BE49-F238E27FC236}">
                <a16:creationId xmlns:a16="http://schemas.microsoft.com/office/drawing/2014/main" id="{81E07AE8-19F2-04D9-93C9-C4F2357C2ADF}"/>
              </a:ext>
            </a:extLst>
          </p:cNvPr>
          <p:cNvSpPr>
            <a:spLocks noGrp="1"/>
          </p:cNvSpPr>
          <p:nvPr>
            <p:ph type="body" sz="quarter" idx="23" hasCustomPrompt="1"/>
          </p:nvPr>
        </p:nvSpPr>
        <p:spPr>
          <a:xfrm>
            <a:off x="365125" y="1702938"/>
            <a:ext cx="11460163" cy="4089850"/>
          </a:xfrm>
        </p:spPr>
        <p:txBody>
          <a:bodyPr lIns="0" tIns="180000" rIns="0" bIns="180000">
            <a:noAutofit/>
          </a:bodyPr>
          <a:lstStyle>
            <a:lvl1pPr>
              <a:defRPr/>
            </a:lvl1pPr>
          </a:lstStyle>
          <a:p>
            <a:pPr lvl="0"/>
            <a:r>
              <a:rPr lang="en-US"/>
              <a:t>Click to edit TEXT content ONLY.</a:t>
            </a:r>
            <a:br>
              <a:rPr lang="en-US"/>
            </a:br>
            <a:r>
              <a:rPr lang="en-US"/>
              <a:t>If text content appears too large please reduce the size of the font. </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itle 1">
            <a:extLst>
              <a:ext uri="{FF2B5EF4-FFF2-40B4-BE49-F238E27FC236}">
                <a16:creationId xmlns:a16="http://schemas.microsoft.com/office/drawing/2014/main" id="{E4BDB392-CCE1-B2F2-5843-4AF9AE7D4921}"/>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29D93444-D1FE-4C3C-7B81-D2693144C1F0}"/>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5" name="Freeform: Shape 14">
            <a:extLst>
              <a:ext uri="{FF2B5EF4-FFF2-40B4-BE49-F238E27FC236}">
                <a16:creationId xmlns:a16="http://schemas.microsoft.com/office/drawing/2014/main" id="{C45A9796-316D-7A43-F981-F6A071B72BBE}"/>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105038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44152BBA-B0F3-390F-177B-A659A0DA6DDB}"/>
              </a:ext>
            </a:extLst>
          </p:cNvPr>
          <p:cNvSpPr>
            <a:spLocks noGrp="1"/>
          </p:cNvSpPr>
          <p:nvPr>
            <p:ph type="body" sz="quarter" idx="25" hasCustomPrompt="1"/>
          </p:nvPr>
        </p:nvSpPr>
        <p:spPr>
          <a:xfrm>
            <a:off x="8172451" y="1303338"/>
            <a:ext cx="3652838" cy="4477804"/>
          </a:xfrm>
          <a:prstGeom prst="roundRect">
            <a:avLst>
              <a:gd name="adj" fmla="val 4585"/>
            </a:avLst>
          </a:prstGeom>
          <a:solidFill>
            <a:schemeClr val="bg1">
              <a:lumMod val="95000"/>
            </a:schemeClr>
          </a:solidFill>
          <a:ln>
            <a:noFill/>
          </a:ln>
        </p:spPr>
        <p:txBody>
          <a:bodyPr wrap="square">
            <a:noAutofit/>
          </a:bodyPr>
          <a:lstStyle>
            <a:lvl1pPr>
              <a:defRPr/>
            </a:lvl1pPr>
          </a:lstStyle>
          <a:p>
            <a:pPr lvl="0"/>
            <a:r>
              <a:rPr lang="en-US"/>
              <a:t>Click to edit TEXT content ONLY. </a:t>
            </a:r>
            <a:br>
              <a:rPr lang="en-US"/>
            </a:br>
            <a:r>
              <a:rPr lang="en-US"/>
              <a:t>If text content appears outside of the grey placeholder please reduce the size of the font. </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5"/>
          <p:cNvSpPr>
            <a:spLocks noGrp="1"/>
          </p:cNvSpPr>
          <p:nvPr>
            <p:ph type="body" sz="quarter" idx="20" hasCustomPrompt="1"/>
          </p:nvPr>
        </p:nvSpPr>
        <p:spPr>
          <a:xfrm>
            <a:off x="8172451" y="5791943"/>
            <a:ext cx="3652837"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6" name="Date Placeholder 5">
            <a:extLst>
              <a:ext uri="{FF2B5EF4-FFF2-40B4-BE49-F238E27FC236}">
                <a16:creationId xmlns:a16="http://schemas.microsoft.com/office/drawing/2014/main" id="{101A55F3-CAC9-450A-8B8C-0D0326082407}"/>
              </a:ext>
            </a:extLst>
          </p:cNvPr>
          <p:cNvSpPr>
            <a:spLocks noGrp="1"/>
          </p:cNvSpPr>
          <p:nvPr>
            <p:ph type="dt" sz="half" idx="21"/>
          </p:nvPr>
        </p:nvSpPr>
        <p:spPr/>
        <p:txBody>
          <a:bodyPr/>
          <a:lstStyle/>
          <a:p>
            <a:fld id="{39AF67FF-E09E-42E7-8CF4-0C88178FECBB}" type="datetime4">
              <a:rPr lang="en-GB" smtClean="0"/>
              <a:t>16 October 2024</a:t>
            </a:fld>
            <a:endParaRPr lang="en-GB"/>
          </a:p>
        </p:txBody>
      </p:sp>
      <p:sp>
        <p:nvSpPr>
          <p:cNvPr id="7" name="Footer Placeholder 6">
            <a:extLst>
              <a:ext uri="{FF2B5EF4-FFF2-40B4-BE49-F238E27FC236}">
                <a16:creationId xmlns:a16="http://schemas.microsoft.com/office/drawing/2014/main" id="{FA6F4AF4-B7CB-44A2-A774-A5EE13FDE7C2}"/>
              </a:ext>
            </a:extLst>
          </p:cNvPr>
          <p:cNvSpPr>
            <a:spLocks noGrp="1"/>
          </p:cNvSpPr>
          <p:nvPr>
            <p:ph type="ftr" sz="quarter" idx="22"/>
          </p:nvPr>
        </p:nvSpPr>
        <p:spPr/>
        <p:txBody>
          <a:bodyPr/>
          <a:lstStyle/>
          <a:p>
            <a:endParaRPr lang="en-GB"/>
          </a:p>
        </p:txBody>
      </p:sp>
      <p:sp>
        <p:nvSpPr>
          <p:cNvPr id="8" name="Slide Number Placeholder 7">
            <a:extLst>
              <a:ext uri="{FF2B5EF4-FFF2-40B4-BE49-F238E27FC236}">
                <a16:creationId xmlns:a16="http://schemas.microsoft.com/office/drawing/2014/main" id="{1A690446-B95A-4BA4-8B97-68649C262B11}"/>
              </a:ext>
            </a:extLst>
          </p:cNvPr>
          <p:cNvSpPr>
            <a:spLocks noGrp="1"/>
          </p:cNvSpPr>
          <p:nvPr>
            <p:ph type="sldNum" sz="quarter" idx="23"/>
          </p:nvPr>
        </p:nvSpPr>
        <p:spPr/>
        <p:txBody>
          <a:bodyPr/>
          <a:lstStyle/>
          <a:p>
            <a:fld id="{9F9F533D-B52E-4A2F-BF72-0ADD2D94BD75}" type="slidenum">
              <a:rPr lang="en-GB" smtClean="0"/>
              <a:pPr/>
              <a:t>‹#›</a:t>
            </a:fld>
            <a:endParaRPr lang="en-GB"/>
          </a:p>
        </p:txBody>
      </p:sp>
      <p:sp>
        <p:nvSpPr>
          <p:cNvPr id="19" name="Text Placeholder 5"/>
          <p:cNvSpPr>
            <a:spLocks noGrp="1"/>
          </p:cNvSpPr>
          <p:nvPr>
            <p:ph type="body" sz="quarter" idx="19" hasCustomPrompt="1"/>
          </p:nvPr>
        </p:nvSpPr>
        <p:spPr>
          <a:xfrm>
            <a:off x="365125" y="5791943"/>
            <a:ext cx="7554913" cy="299295"/>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3" name="Text Placeholder 2">
            <a:extLst>
              <a:ext uri="{FF2B5EF4-FFF2-40B4-BE49-F238E27FC236}">
                <a16:creationId xmlns:a16="http://schemas.microsoft.com/office/drawing/2014/main" id="{3B643D66-CBAC-8A3C-D941-445E2D7EFCEE}"/>
              </a:ext>
            </a:extLst>
          </p:cNvPr>
          <p:cNvSpPr>
            <a:spLocks noGrp="1"/>
          </p:cNvSpPr>
          <p:nvPr>
            <p:ph type="body" sz="quarter" idx="24" hasCustomPrompt="1"/>
          </p:nvPr>
        </p:nvSpPr>
        <p:spPr>
          <a:xfrm>
            <a:off x="365125" y="1303338"/>
            <a:ext cx="7554913" cy="4478337"/>
          </a:xfrm>
        </p:spPr>
        <p:txBody>
          <a:bodyPr lIns="0" tIns="234000" rIns="0" bIns="180000">
            <a:noAutofit/>
          </a:bodyPr>
          <a:lstStyle>
            <a:lvl1pPr>
              <a:defRPr/>
            </a:lvl1pPr>
          </a:lstStyle>
          <a:p>
            <a:pPr lvl="0"/>
            <a:r>
              <a:rPr lang="en-US"/>
              <a:t>Click to enter TEXT content ONLY.</a:t>
            </a:r>
            <a:br>
              <a:rPr lang="en-US"/>
            </a:br>
            <a:r>
              <a:rPr lang="en-US"/>
              <a:t>If text content appears too large please reduce the size of the font. </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
            <a:extLst>
              <a:ext uri="{FF2B5EF4-FFF2-40B4-BE49-F238E27FC236}">
                <a16:creationId xmlns:a16="http://schemas.microsoft.com/office/drawing/2014/main" id="{8C40724D-5874-C573-BE68-E74D3056C42C}"/>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6DDC75F0-FC33-50C5-4836-14CADF87FA85}"/>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7ED293B4-51DD-6A15-3268-DC88E0FC951D}"/>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76701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44152BBA-B0F3-390F-177B-A659A0DA6DDB}"/>
              </a:ext>
            </a:extLst>
          </p:cNvPr>
          <p:cNvSpPr>
            <a:spLocks noGrp="1"/>
          </p:cNvSpPr>
          <p:nvPr>
            <p:ph type="body" sz="quarter" idx="25" hasCustomPrompt="1"/>
          </p:nvPr>
        </p:nvSpPr>
        <p:spPr>
          <a:xfrm>
            <a:off x="365125" y="1303338"/>
            <a:ext cx="3652838" cy="4477804"/>
          </a:xfrm>
          <a:prstGeom prst="roundRect">
            <a:avLst>
              <a:gd name="adj" fmla="val 4585"/>
            </a:avLst>
          </a:prstGeom>
          <a:solidFill>
            <a:schemeClr val="tx2"/>
          </a:solidFill>
          <a:ln>
            <a:noFill/>
          </a:ln>
        </p:spPr>
        <p:txBody>
          <a:bodyPr wrap="square">
            <a:noAutofit/>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TEXT content ONLY. </a:t>
            </a:r>
            <a:br>
              <a:rPr lang="en-US"/>
            </a:br>
            <a:r>
              <a:rPr lang="en-US"/>
              <a:t>If text content appears outside of the grey placeholder please reduce the size of the font. </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5"/>
          <p:cNvSpPr>
            <a:spLocks noGrp="1"/>
          </p:cNvSpPr>
          <p:nvPr>
            <p:ph type="body" sz="quarter" idx="20" hasCustomPrompt="1"/>
          </p:nvPr>
        </p:nvSpPr>
        <p:spPr>
          <a:xfrm>
            <a:off x="365125" y="5791943"/>
            <a:ext cx="3652837"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6" name="Date Placeholder 5">
            <a:extLst>
              <a:ext uri="{FF2B5EF4-FFF2-40B4-BE49-F238E27FC236}">
                <a16:creationId xmlns:a16="http://schemas.microsoft.com/office/drawing/2014/main" id="{101A55F3-CAC9-450A-8B8C-0D0326082407}"/>
              </a:ext>
            </a:extLst>
          </p:cNvPr>
          <p:cNvSpPr>
            <a:spLocks noGrp="1"/>
          </p:cNvSpPr>
          <p:nvPr>
            <p:ph type="dt" sz="half" idx="21"/>
          </p:nvPr>
        </p:nvSpPr>
        <p:spPr/>
        <p:txBody>
          <a:bodyPr/>
          <a:lstStyle/>
          <a:p>
            <a:fld id="{39AF67FF-E09E-42E7-8CF4-0C88178FECBB}" type="datetime4">
              <a:rPr lang="en-GB" smtClean="0"/>
              <a:t>16 October 2024</a:t>
            </a:fld>
            <a:endParaRPr lang="en-GB"/>
          </a:p>
        </p:txBody>
      </p:sp>
      <p:sp>
        <p:nvSpPr>
          <p:cNvPr id="7" name="Footer Placeholder 6">
            <a:extLst>
              <a:ext uri="{FF2B5EF4-FFF2-40B4-BE49-F238E27FC236}">
                <a16:creationId xmlns:a16="http://schemas.microsoft.com/office/drawing/2014/main" id="{FA6F4AF4-B7CB-44A2-A774-A5EE13FDE7C2}"/>
              </a:ext>
            </a:extLst>
          </p:cNvPr>
          <p:cNvSpPr>
            <a:spLocks noGrp="1"/>
          </p:cNvSpPr>
          <p:nvPr>
            <p:ph type="ftr" sz="quarter" idx="22"/>
          </p:nvPr>
        </p:nvSpPr>
        <p:spPr/>
        <p:txBody>
          <a:bodyPr/>
          <a:lstStyle/>
          <a:p>
            <a:endParaRPr lang="en-GB"/>
          </a:p>
        </p:txBody>
      </p:sp>
      <p:sp>
        <p:nvSpPr>
          <p:cNvPr id="8" name="Slide Number Placeholder 7">
            <a:extLst>
              <a:ext uri="{FF2B5EF4-FFF2-40B4-BE49-F238E27FC236}">
                <a16:creationId xmlns:a16="http://schemas.microsoft.com/office/drawing/2014/main" id="{1A690446-B95A-4BA4-8B97-68649C262B11}"/>
              </a:ext>
            </a:extLst>
          </p:cNvPr>
          <p:cNvSpPr>
            <a:spLocks noGrp="1"/>
          </p:cNvSpPr>
          <p:nvPr>
            <p:ph type="sldNum" sz="quarter" idx="23"/>
          </p:nvPr>
        </p:nvSpPr>
        <p:spPr/>
        <p:txBody>
          <a:bodyPr/>
          <a:lstStyle/>
          <a:p>
            <a:fld id="{9F9F533D-B52E-4A2F-BF72-0ADD2D94BD75}" type="slidenum">
              <a:rPr lang="en-GB" smtClean="0"/>
              <a:pPr/>
              <a:t>‹#›</a:t>
            </a:fld>
            <a:endParaRPr lang="en-GB"/>
          </a:p>
        </p:txBody>
      </p:sp>
      <p:sp>
        <p:nvSpPr>
          <p:cNvPr id="19" name="Text Placeholder 5"/>
          <p:cNvSpPr>
            <a:spLocks noGrp="1"/>
          </p:cNvSpPr>
          <p:nvPr>
            <p:ph type="body" sz="quarter" idx="19" hasCustomPrompt="1"/>
          </p:nvPr>
        </p:nvSpPr>
        <p:spPr>
          <a:xfrm>
            <a:off x="4270374" y="5791943"/>
            <a:ext cx="7554913" cy="299295"/>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3" name="Text Placeholder 2">
            <a:extLst>
              <a:ext uri="{FF2B5EF4-FFF2-40B4-BE49-F238E27FC236}">
                <a16:creationId xmlns:a16="http://schemas.microsoft.com/office/drawing/2014/main" id="{3B643D66-CBAC-8A3C-D941-445E2D7EFCEE}"/>
              </a:ext>
            </a:extLst>
          </p:cNvPr>
          <p:cNvSpPr>
            <a:spLocks noGrp="1"/>
          </p:cNvSpPr>
          <p:nvPr>
            <p:ph type="body" sz="quarter" idx="24" hasCustomPrompt="1"/>
          </p:nvPr>
        </p:nvSpPr>
        <p:spPr>
          <a:xfrm>
            <a:off x="4270374" y="1303338"/>
            <a:ext cx="7554913" cy="4478337"/>
          </a:xfrm>
        </p:spPr>
        <p:txBody>
          <a:bodyPr lIns="252000" tIns="234000" rIns="0" bIns="180000">
            <a:noAutofit/>
          </a:bodyPr>
          <a:lstStyle>
            <a:lvl1pPr>
              <a:defRPr/>
            </a:lvl1pPr>
          </a:lstStyle>
          <a:p>
            <a:pPr lvl="0"/>
            <a:r>
              <a:rPr lang="en-US"/>
              <a:t>Click to enter TEXT content ONLY.</a:t>
            </a:r>
            <a:br>
              <a:rPr lang="en-US"/>
            </a:br>
            <a:r>
              <a:rPr lang="en-US"/>
              <a:t>If text content appears too large please reduce the size of the font. </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
            <a:extLst>
              <a:ext uri="{FF2B5EF4-FFF2-40B4-BE49-F238E27FC236}">
                <a16:creationId xmlns:a16="http://schemas.microsoft.com/office/drawing/2014/main" id="{8C40724D-5874-C573-BE68-E74D3056C42C}"/>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6DDC75F0-FC33-50C5-4836-14CADF87FA85}"/>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7ED293B4-51DD-6A15-3268-DC88E0FC951D}"/>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4" name="Freeform: Shape 13">
            <a:extLst>
              <a:ext uri="{FF2B5EF4-FFF2-40B4-BE49-F238E27FC236}">
                <a16:creationId xmlns:a16="http://schemas.microsoft.com/office/drawing/2014/main" id="{17107491-B576-4FBA-DF55-410D54CA7B16}"/>
              </a:ext>
            </a:extLst>
          </p:cNvPr>
          <p:cNvSpPr/>
          <p:nvPr userDrawn="1"/>
        </p:nvSpPr>
        <p:spPr>
          <a:xfrm>
            <a:off x="4017963" y="1820564"/>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39440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1A35D6C9-1CA0-9878-3F7C-4F790C689C5F}"/>
              </a:ext>
            </a:extLst>
          </p:cNvPr>
          <p:cNvSpPr>
            <a:spLocks noGrp="1"/>
          </p:cNvSpPr>
          <p:nvPr>
            <p:ph type="body" sz="quarter" idx="36" hasCustomPrompt="1"/>
          </p:nvPr>
        </p:nvSpPr>
        <p:spPr>
          <a:xfrm>
            <a:off x="6223000" y="1303338"/>
            <a:ext cx="5602288" cy="4488605"/>
          </a:xfrm>
          <a:prstGeom prst="roundRect">
            <a:avLst>
              <a:gd name="adj" fmla="val 4253"/>
            </a:avLst>
          </a:prstGeom>
          <a:solidFill>
            <a:schemeClr val="bg1">
              <a:lumMod val="95000"/>
            </a:schemeClr>
          </a:solidFill>
          <a:ln>
            <a:noFill/>
          </a:ln>
        </p:spPr>
        <p:txBody>
          <a:bodyPr wrap="square" tIns="1080000">
            <a:noAutofit/>
          </a:bodyPr>
          <a:lstStyle>
            <a:lvl1pPr>
              <a:defRPr/>
            </a:lvl1pPr>
          </a:lstStyle>
          <a:p>
            <a:pPr lvl="0"/>
            <a:r>
              <a:rPr lang="en-US"/>
              <a:t>Click to enter TEXT content ONLY.</a:t>
            </a:r>
            <a:br>
              <a:rPr lang="en-US"/>
            </a:br>
            <a:r>
              <a:rPr lang="en-US"/>
              <a:t>If text appears outside of grey placeholder please reduce the size of the font.</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21">
            <a:extLst>
              <a:ext uri="{FF2B5EF4-FFF2-40B4-BE49-F238E27FC236}">
                <a16:creationId xmlns:a16="http://schemas.microsoft.com/office/drawing/2014/main" id="{3637B329-27DE-51CE-F4B6-EB1199B2177F}"/>
              </a:ext>
            </a:extLst>
          </p:cNvPr>
          <p:cNvSpPr>
            <a:spLocks noGrp="1"/>
          </p:cNvSpPr>
          <p:nvPr>
            <p:ph type="body" sz="quarter" idx="35" hasCustomPrompt="1"/>
          </p:nvPr>
        </p:nvSpPr>
        <p:spPr>
          <a:xfrm>
            <a:off x="365125" y="1303338"/>
            <a:ext cx="5601600" cy="4488605"/>
          </a:xfrm>
          <a:prstGeom prst="roundRect">
            <a:avLst>
              <a:gd name="adj" fmla="val 3915"/>
            </a:avLst>
          </a:prstGeom>
          <a:solidFill>
            <a:schemeClr val="bg1">
              <a:lumMod val="95000"/>
            </a:schemeClr>
          </a:solidFill>
          <a:ln>
            <a:noFill/>
          </a:ln>
        </p:spPr>
        <p:txBody>
          <a:bodyPr wrap="square" tIns="1080000">
            <a:noAutofit/>
          </a:bodyPr>
          <a:lstStyle>
            <a:lvl1pPr>
              <a:defRPr/>
            </a:lvl1pPr>
          </a:lstStyle>
          <a:p>
            <a:pPr lvl="0"/>
            <a:r>
              <a:rPr lang="en-US"/>
              <a:t>Click to enter TEXT content ONLY.</a:t>
            </a:r>
            <a:br>
              <a:rPr lang="en-US"/>
            </a:br>
            <a:r>
              <a:rPr lang="en-US"/>
              <a:t>If text appears outside of grey placeholder please reduce the size of the font.</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5"/>
          <p:cNvSpPr>
            <a:spLocks noGrp="1"/>
          </p:cNvSpPr>
          <p:nvPr>
            <p:ph type="body" sz="quarter" idx="31" hasCustomPrompt="1"/>
          </p:nvPr>
        </p:nvSpPr>
        <p:spPr>
          <a:xfrm>
            <a:off x="365125" y="5791943"/>
            <a:ext cx="5607050" cy="299295"/>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24" name="Text Placeholder 5"/>
          <p:cNvSpPr>
            <a:spLocks noGrp="1"/>
          </p:cNvSpPr>
          <p:nvPr>
            <p:ph type="body" sz="quarter" idx="20" hasCustomPrompt="1"/>
          </p:nvPr>
        </p:nvSpPr>
        <p:spPr>
          <a:xfrm>
            <a:off x="6216325" y="5792438"/>
            <a:ext cx="5608963"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4" name="Date Placeholder 3">
            <a:extLst>
              <a:ext uri="{FF2B5EF4-FFF2-40B4-BE49-F238E27FC236}">
                <a16:creationId xmlns:a16="http://schemas.microsoft.com/office/drawing/2014/main" id="{888E3DBB-00A9-4F08-A07C-9ED9733E007D}"/>
              </a:ext>
            </a:extLst>
          </p:cNvPr>
          <p:cNvSpPr>
            <a:spLocks noGrp="1"/>
          </p:cNvSpPr>
          <p:nvPr>
            <p:ph type="dt" sz="half" idx="32"/>
          </p:nvPr>
        </p:nvSpPr>
        <p:spPr/>
        <p:txBody>
          <a:bodyPr/>
          <a:lstStyle/>
          <a:p>
            <a:fld id="{D2390426-9D2D-4F00-A428-511448A9836C}" type="datetime4">
              <a:rPr lang="en-GB" smtClean="0"/>
              <a:t>16 October 2024</a:t>
            </a:fld>
            <a:endParaRPr lang="en-GB"/>
          </a:p>
        </p:txBody>
      </p:sp>
      <p:sp>
        <p:nvSpPr>
          <p:cNvPr id="5" name="Footer Placeholder 4">
            <a:extLst>
              <a:ext uri="{FF2B5EF4-FFF2-40B4-BE49-F238E27FC236}">
                <a16:creationId xmlns:a16="http://schemas.microsoft.com/office/drawing/2014/main" id="{6EE37A7E-4BE8-4B01-BC5B-6FE33BA2DB0A}"/>
              </a:ext>
            </a:extLst>
          </p:cNvPr>
          <p:cNvSpPr>
            <a:spLocks noGrp="1"/>
          </p:cNvSpPr>
          <p:nvPr>
            <p:ph type="ftr" sz="quarter" idx="33"/>
          </p:nvPr>
        </p:nvSpPr>
        <p:spPr/>
        <p:txBody>
          <a:bodyPr/>
          <a:lstStyle/>
          <a:p>
            <a:endParaRPr lang="en-GB"/>
          </a:p>
        </p:txBody>
      </p:sp>
      <p:sp>
        <p:nvSpPr>
          <p:cNvPr id="9" name="Slide Number Placeholder 8">
            <a:extLst>
              <a:ext uri="{FF2B5EF4-FFF2-40B4-BE49-F238E27FC236}">
                <a16:creationId xmlns:a16="http://schemas.microsoft.com/office/drawing/2014/main" id="{2D87596A-DFCB-4141-B4D9-E82973630099}"/>
              </a:ext>
            </a:extLst>
          </p:cNvPr>
          <p:cNvSpPr>
            <a:spLocks noGrp="1"/>
          </p:cNvSpPr>
          <p:nvPr>
            <p:ph type="sldNum" sz="quarter" idx="34"/>
          </p:nvPr>
        </p:nvSpPr>
        <p:spPr/>
        <p:txBody>
          <a:bodyPr/>
          <a:lstStyle/>
          <a:p>
            <a:fld id="{9F9F533D-B52E-4A2F-BF72-0ADD2D94BD75}" type="slidenum">
              <a:rPr lang="en-GB" smtClean="0"/>
              <a:pPr/>
              <a:t>‹#›</a:t>
            </a:fld>
            <a:endParaRPr lang="en-GB"/>
          </a:p>
        </p:txBody>
      </p:sp>
      <p:sp>
        <p:nvSpPr>
          <p:cNvPr id="29" name="Text Placeholder 2">
            <a:extLst>
              <a:ext uri="{FF2B5EF4-FFF2-40B4-BE49-F238E27FC236}">
                <a16:creationId xmlns:a16="http://schemas.microsoft.com/office/drawing/2014/main" id="{ED8B1503-3382-4C3A-A672-A88D048E0DA0}"/>
              </a:ext>
            </a:extLst>
          </p:cNvPr>
          <p:cNvSpPr>
            <a:spLocks noGrp="1"/>
          </p:cNvSpPr>
          <p:nvPr>
            <p:ph type="body" idx="19" hasCustomPrompt="1"/>
          </p:nvPr>
        </p:nvSpPr>
        <p:spPr>
          <a:xfrm>
            <a:off x="532525" y="1454538"/>
            <a:ext cx="5266800" cy="781200"/>
          </a:xfrm>
          <a:prstGeom prst="rect">
            <a:avLst/>
          </a:prstGeom>
        </p:spPr>
        <p:txBody>
          <a:bodyPr wrap="square" lIns="0" tIns="72000" rIns="0" bIns="72000" anchor="t" anchorCtr="0">
            <a:noAutofit/>
          </a:bodyPr>
          <a:lstStyle>
            <a:lvl1pPr marL="0" indent="0">
              <a:spcBef>
                <a:spcPts val="0"/>
              </a:spcBef>
              <a:spcAft>
                <a:spcPts val="0"/>
              </a:spcAft>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enter</a:t>
            </a:r>
            <a:br>
              <a:rPr lang="en-GB"/>
            </a:br>
            <a:r>
              <a:rPr lang="en-GB"/>
              <a:t>subheading text</a:t>
            </a:r>
          </a:p>
        </p:txBody>
      </p:sp>
      <p:sp>
        <p:nvSpPr>
          <p:cNvPr id="30" name="Text Placeholder 2">
            <a:extLst>
              <a:ext uri="{FF2B5EF4-FFF2-40B4-BE49-F238E27FC236}">
                <a16:creationId xmlns:a16="http://schemas.microsoft.com/office/drawing/2014/main" id="{7CC1C57B-5831-4901-8605-655DBB075B25}"/>
              </a:ext>
            </a:extLst>
          </p:cNvPr>
          <p:cNvSpPr>
            <a:spLocks noGrp="1"/>
          </p:cNvSpPr>
          <p:nvPr>
            <p:ph type="body" idx="21" hasCustomPrompt="1"/>
          </p:nvPr>
        </p:nvSpPr>
        <p:spPr>
          <a:xfrm>
            <a:off x="6391644" y="1454538"/>
            <a:ext cx="5265000" cy="781200"/>
          </a:xfrm>
          <a:prstGeom prst="rect">
            <a:avLst/>
          </a:prstGeom>
        </p:spPr>
        <p:txBody>
          <a:bodyPr wrap="square" lIns="0" tIns="72000" rIns="0" bIns="72000" anchor="t" anchorCtr="0">
            <a:noAutofit/>
          </a:bodyPr>
          <a:lstStyle>
            <a:lvl1pPr marL="0" indent="0">
              <a:spcBef>
                <a:spcPts val="0"/>
              </a:spcBef>
              <a:spcAft>
                <a:spcPts val="0"/>
              </a:spcAft>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enter</a:t>
            </a:r>
            <a:br>
              <a:rPr lang="en-GB"/>
            </a:br>
            <a:r>
              <a:rPr lang="en-GB"/>
              <a:t>subheading text</a:t>
            </a:r>
          </a:p>
        </p:txBody>
      </p:sp>
      <p:sp>
        <p:nvSpPr>
          <p:cNvPr id="15" name="Title 1">
            <a:extLst>
              <a:ext uri="{FF2B5EF4-FFF2-40B4-BE49-F238E27FC236}">
                <a16:creationId xmlns:a16="http://schemas.microsoft.com/office/drawing/2014/main" id="{2B8AF01B-B7EE-69F0-3113-1E07C2D58722}"/>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6" name="Subtitle 2">
            <a:extLst>
              <a:ext uri="{FF2B5EF4-FFF2-40B4-BE49-F238E27FC236}">
                <a16:creationId xmlns:a16="http://schemas.microsoft.com/office/drawing/2014/main" id="{A10D87C1-85C7-40B7-3EF5-0997E04A30BF}"/>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7" name="Freeform: Shape 16">
            <a:extLst>
              <a:ext uri="{FF2B5EF4-FFF2-40B4-BE49-F238E27FC236}">
                <a16:creationId xmlns:a16="http://schemas.microsoft.com/office/drawing/2014/main" id="{00DBE383-AB10-CC3B-D342-10443E02C937}"/>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44587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Title and Subtitle (16x9)">
    <p:spTree>
      <p:nvGrpSpPr>
        <p:cNvPr id="1" name=""/>
        <p:cNvGrpSpPr/>
        <p:nvPr/>
      </p:nvGrpSpPr>
      <p:grpSpPr>
        <a:xfrm>
          <a:off x="0" y="0"/>
          <a:ext cx="0" cy="0"/>
          <a:chOff x="0" y="0"/>
          <a:chExt cx="0" cy="0"/>
        </a:xfrm>
      </p:grpSpPr>
      <p:sp>
        <p:nvSpPr>
          <p:cNvPr id="6" name="Media Placeholder 5"/>
          <p:cNvSpPr>
            <a:spLocks noGrp="1" noChangeAspect="1"/>
          </p:cNvSpPr>
          <p:nvPr>
            <p:ph type="media" sz="quarter" idx="12" hasCustomPrompt="1"/>
          </p:nvPr>
        </p:nvSpPr>
        <p:spPr>
          <a:xfrm>
            <a:off x="2106790" y="1303338"/>
            <a:ext cx="7978421" cy="4487862"/>
          </a:xfrm>
          <a:prstGeom prst="roundRect">
            <a:avLst>
              <a:gd name="adj" fmla="val 3818"/>
            </a:avLst>
          </a:prstGeom>
          <a:solidFill>
            <a:schemeClr val="bg1">
              <a:lumMod val="95000"/>
            </a:schemeClr>
          </a:solidFill>
          <a:ln>
            <a:noFill/>
          </a:ln>
        </p:spPr>
        <p:txBody>
          <a:bodyPr lIns="108000" tIns="1008000">
            <a:normAutofit/>
          </a:bodyPr>
          <a:lstStyle>
            <a:lvl1pPr marL="0" indent="0" algn="ctr">
              <a:buNone/>
              <a:defRPr sz="2200" baseline="0">
                <a:solidFill>
                  <a:schemeClr val="tx1"/>
                </a:solidFill>
              </a:defRPr>
            </a:lvl1pPr>
          </a:lstStyle>
          <a:p>
            <a:r>
              <a:rPr lang="en-GB"/>
              <a:t>[Click on the film icon to insert video]</a:t>
            </a:r>
          </a:p>
        </p:txBody>
      </p:sp>
      <p:sp>
        <p:nvSpPr>
          <p:cNvPr id="3" name="Date Placeholder 2">
            <a:extLst>
              <a:ext uri="{FF2B5EF4-FFF2-40B4-BE49-F238E27FC236}">
                <a16:creationId xmlns:a16="http://schemas.microsoft.com/office/drawing/2014/main" id="{EFF92204-289D-4897-A24D-92B4E89E417A}"/>
              </a:ext>
            </a:extLst>
          </p:cNvPr>
          <p:cNvSpPr>
            <a:spLocks noGrp="1"/>
          </p:cNvSpPr>
          <p:nvPr>
            <p:ph type="dt" sz="half" idx="15"/>
          </p:nvPr>
        </p:nvSpPr>
        <p:spPr/>
        <p:txBody>
          <a:bodyPr/>
          <a:lstStyle/>
          <a:p>
            <a:fld id="{8E42D3BA-5EF1-4DB6-ACB2-E19A79A4A64E}" type="datetime4">
              <a:rPr lang="en-GB" smtClean="0"/>
              <a:t>16 October 2024</a:t>
            </a:fld>
            <a:endParaRPr lang="en-GB"/>
          </a:p>
        </p:txBody>
      </p:sp>
      <p:sp>
        <p:nvSpPr>
          <p:cNvPr id="4" name="Footer Placeholder 3">
            <a:extLst>
              <a:ext uri="{FF2B5EF4-FFF2-40B4-BE49-F238E27FC236}">
                <a16:creationId xmlns:a16="http://schemas.microsoft.com/office/drawing/2014/main" id="{9D8A5764-43D8-49B1-8CCF-1E44D258B4F9}"/>
              </a:ext>
            </a:extLst>
          </p:cNvPr>
          <p:cNvSpPr>
            <a:spLocks noGrp="1"/>
          </p:cNvSpPr>
          <p:nvPr>
            <p:ph type="ftr" sz="quarter" idx="16"/>
          </p:nvPr>
        </p:nvSpPr>
        <p:spPr/>
        <p:txBody>
          <a:bodyPr/>
          <a:lstStyle/>
          <a:p>
            <a:endParaRPr lang="en-GB"/>
          </a:p>
        </p:txBody>
      </p:sp>
      <p:sp>
        <p:nvSpPr>
          <p:cNvPr id="9" name="Slide Number Placeholder 8">
            <a:extLst>
              <a:ext uri="{FF2B5EF4-FFF2-40B4-BE49-F238E27FC236}">
                <a16:creationId xmlns:a16="http://schemas.microsoft.com/office/drawing/2014/main" id="{2BA25ACE-65A6-48E3-AD24-12A240BC4B44}"/>
              </a:ext>
            </a:extLst>
          </p:cNvPr>
          <p:cNvSpPr>
            <a:spLocks noGrp="1"/>
          </p:cNvSpPr>
          <p:nvPr>
            <p:ph type="sldNum" sz="quarter" idx="17"/>
          </p:nvPr>
        </p:nvSpPr>
        <p:spPr/>
        <p:txBody>
          <a:bodyPr/>
          <a:lstStyle/>
          <a:p>
            <a:fld id="{9F9F533D-B52E-4A2F-BF72-0ADD2D94BD75}" type="slidenum">
              <a:rPr lang="en-GB" smtClean="0"/>
              <a:pPr/>
              <a:t>‹#›</a:t>
            </a:fld>
            <a:endParaRPr lang="en-GB"/>
          </a:p>
        </p:txBody>
      </p:sp>
      <p:sp>
        <p:nvSpPr>
          <p:cNvPr id="11" name="Title 1">
            <a:extLst>
              <a:ext uri="{FF2B5EF4-FFF2-40B4-BE49-F238E27FC236}">
                <a16:creationId xmlns:a16="http://schemas.microsoft.com/office/drawing/2014/main" id="{BF9DC526-9754-7DE6-EAC5-B9EB6B6E3CF3}"/>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F9C0347F-097D-6010-8D87-88D141F8B2FC}"/>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3" name="Text Placeholder 5">
            <a:extLst>
              <a:ext uri="{FF2B5EF4-FFF2-40B4-BE49-F238E27FC236}">
                <a16:creationId xmlns:a16="http://schemas.microsoft.com/office/drawing/2014/main" id="{A123D2E9-B2C7-255F-E578-0BCEF8C8BFCD}"/>
              </a:ext>
            </a:extLst>
          </p:cNvPr>
          <p:cNvSpPr>
            <a:spLocks noGrp="1"/>
          </p:cNvSpPr>
          <p:nvPr>
            <p:ph type="body" sz="quarter" idx="18" hasCustomPrompt="1"/>
          </p:nvPr>
        </p:nvSpPr>
        <p:spPr>
          <a:xfrm>
            <a:off x="365125" y="5792438"/>
            <a:ext cx="11460163"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15" name="Freeform: Shape 14">
            <a:extLst>
              <a:ext uri="{FF2B5EF4-FFF2-40B4-BE49-F238E27FC236}">
                <a16:creationId xmlns:a16="http://schemas.microsoft.com/office/drawing/2014/main" id="{73180677-148E-F381-0168-9327D51EF5CE}"/>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219705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Video Widescreen (16x9)">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85344A2-1C9C-FB10-07A8-CED6CF027454}"/>
              </a:ext>
            </a:extLst>
          </p:cNvPr>
          <p:cNvSpPr>
            <a:spLocks noGrp="1"/>
          </p:cNvSpPr>
          <p:nvPr>
            <p:ph type="sldNum" sz="quarter" idx="15"/>
          </p:nvPr>
        </p:nvSpPr>
        <p:spPr/>
        <p:txBody>
          <a:bodyPr/>
          <a:lstStyle/>
          <a:p>
            <a:fld id="{9F9F533D-B52E-4A2F-BF72-0ADD2D94BD75}" type="slidenum">
              <a:rPr lang="en-GB" smtClean="0"/>
              <a:pPr/>
              <a:t>‹#›</a:t>
            </a:fld>
            <a:endParaRPr lang="en-GB"/>
          </a:p>
        </p:txBody>
      </p:sp>
      <p:sp>
        <p:nvSpPr>
          <p:cNvPr id="5" name="Media Placeholder 5"/>
          <p:cNvSpPr>
            <a:spLocks noGrp="1" noChangeAspect="1"/>
          </p:cNvSpPr>
          <p:nvPr>
            <p:ph type="media" sz="quarter" idx="12" hasCustomPrompt="1"/>
          </p:nvPr>
        </p:nvSpPr>
        <p:spPr>
          <a:xfrm>
            <a:off x="242888" y="242888"/>
            <a:ext cx="11352439" cy="6384013"/>
          </a:xfrm>
          <a:prstGeom prst="roundRect">
            <a:avLst>
              <a:gd name="adj" fmla="val 2727"/>
            </a:avLst>
          </a:prstGeom>
          <a:solidFill>
            <a:schemeClr val="bg1">
              <a:lumMod val="95000"/>
            </a:schemeClr>
          </a:solidFill>
          <a:ln>
            <a:noFill/>
          </a:ln>
        </p:spPr>
        <p:txBody>
          <a:bodyPr lIns="108000" tIns="108000" bIns="1224000" anchor="ctr">
            <a:normAutofit/>
          </a:bodyPr>
          <a:lstStyle>
            <a:lvl1pPr marL="0" indent="0" algn="ctr">
              <a:buNone/>
              <a:defRPr sz="2200" i="0" baseline="0">
                <a:solidFill>
                  <a:schemeClr val="tx1"/>
                </a:solidFill>
              </a:defRPr>
            </a:lvl1pPr>
          </a:lstStyle>
          <a:p>
            <a:r>
              <a:rPr lang="en-GB"/>
              <a:t>[Click on the film icon to insert video]</a:t>
            </a:r>
          </a:p>
        </p:txBody>
      </p:sp>
    </p:spTree>
    <p:custDataLst>
      <p:tags r:id="rId1"/>
    </p:custDataLst>
    <p:extLst>
      <p:ext uri="{BB962C8B-B14F-4D97-AF65-F5344CB8AC3E}">
        <p14:creationId xmlns:p14="http://schemas.microsoft.com/office/powerpoint/2010/main" val="404075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and Text 1">
    <p:spTree>
      <p:nvGrpSpPr>
        <p:cNvPr id="1" name=""/>
        <p:cNvGrpSpPr/>
        <p:nvPr/>
      </p:nvGrpSpPr>
      <p:grpSpPr>
        <a:xfrm>
          <a:off x="0" y="0"/>
          <a:ext cx="0" cy="0"/>
          <a:chOff x="0" y="0"/>
          <a:chExt cx="0" cy="0"/>
        </a:xfrm>
      </p:grpSpPr>
      <p:sp>
        <p:nvSpPr>
          <p:cNvPr id="13" name="Picture Placeholder 8"/>
          <p:cNvSpPr>
            <a:spLocks noGrp="1"/>
          </p:cNvSpPr>
          <p:nvPr>
            <p:ph type="pic" sz="quarter" idx="14" hasCustomPrompt="1"/>
          </p:nvPr>
        </p:nvSpPr>
        <p:spPr>
          <a:xfrm>
            <a:off x="8172451" y="1303338"/>
            <a:ext cx="3652838" cy="4787862"/>
          </a:xfrm>
          <a:prstGeom prst="roundRect">
            <a:avLst>
              <a:gd name="adj" fmla="val 4782"/>
            </a:avLst>
          </a:prstGeom>
          <a:solidFill>
            <a:schemeClr val="bg1">
              <a:lumMod val="95000"/>
            </a:schemeClr>
          </a:solidFill>
          <a:ln>
            <a:noFill/>
          </a:ln>
        </p:spPr>
        <p:txBody>
          <a:bodyPr lIns="180000" tIns="576000" bIns="72000" anchor="ctr">
            <a:noAutofit/>
          </a:bodyPr>
          <a:lstStyle>
            <a:lvl1pPr marL="0" indent="0" algn="ctr">
              <a:buNone/>
              <a:defRPr sz="2000" i="0" baseline="0">
                <a:solidFill>
                  <a:schemeClr val="tx1"/>
                </a:solidFill>
              </a:defRPr>
            </a:lvl1pPr>
          </a:lstStyle>
          <a:p>
            <a:r>
              <a:rPr lang="en-GB"/>
              <a:t>[Click here to insert image]</a:t>
            </a:r>
            <a:br>
              <a:rPr lang="en-GB"/>
            </a:br>
            <a:br>
              <a:rPr lang="en-GB"/>
            </a:br>
            <a:br>
              <a:rPr lang="en-GB"/>
            </a:br>
            <a:br>
              <a:rPr lang="en-GB"/>
            </a:br>
            <a:br>
              <a:rPr lang="en-GB"/>
            </a:br>
            <a:r>
              <a:rPr lang="en-GB"/>
              <a:t>[The image can then be scaled within the frame by using the ‘Crop’ feature in the ‘Picture Format’ tab of the ribbon.</a:t>
            </a:r>
            <a:r>
              <a:rPr lang="en-US"/>
              <a:t> Right click on image to add/edit alt text</a:t>
            </a:r>
            <a:r>
              <a:rPr lang="en-GB"/>
              <a:t>]</a:t>
            </a:r>
          </a:p>
        </p:txBody>
      </p:sp>
      <p:sp>
        <p:nvSpPr>
          <p:cNvPr id="9" name="Text Placeholder 6"/>
          <p:cNvSpPr>
            <a:spLocks noGrp="1"/>
          </p:cNvSpPr>
          <p:nvPr>
            <p:ph type="body" sz="quarter" idx="13" hasCustomPrompt="1"/>
          </p:nvPr>
        </p:nvSpPr>
        <p:spPr>
          <a:xfrm>
            <a:off x="365125" y="1304101"/>
            <a:ext cx="7554913" cy="4490737"/>
          </a:xfrm>
          <a:prstGeom prst="rect">
            <a:avLst/>
          </a:prstGeom>
        </p:spPr>
        <p:txBody>
          <a:bodyPr lIns="0" tIns="180000" rIns="0" bIns="180000">
            <a:noAutofit/>
          </a:bodyPr>
          <a:lstStyle>
            <a:lvl1pPr marL="359991" indent="-359991">
              <a:buClr>
                <a:schemeClr val="tx2"/>
              </a:buClr>
              <a:buFont typeface="Arial" panose="020B0604020202020204" pitchFamily="34" charset="0"/>
              <a:buChar char="•"/>
              <a:defRPr/>
            </a:lvl1pPr>
            <a:lvl2pPr marL="717533" indent="-359991">
              <a:buClr>
                <a:schemeClr val="tx1"/>
              </a:buClr>
              <a:buFont typeface="Arial" panose="020B0604020202020204" pitchFamily="34" charset="0"/>
              <a:buChar char="-"/>
              <a:defRPr/>
            </a:lvl2pPr>
            <a:lvl3pPr marL="1079973" indent="-359991">
              <a:buClr>
                <a:schemeClr val="tx1"/>
              </a:buClr>
              <a:buFont typeface="Arial" panose="020B0604020202020204" pitchFamily="34" charset="0"/>
              <a:buChar char="-"/>
              <a:defRPr/>
            </a:lvl3pPr>
            <a:lvl4pPr marL="1441415" indent="-359991">
              <a:buClr>
                <a:schemeClr val="tx1"/>
              </a:buClr>
              <a:buFont typeface="Arial" panose="020B0604020202020204" pitchFamily="34" charset="0"/>
              <a:buChar char="-"/>
              <a:defRPr/>
            </a:lvl4pPr>
            <a:lvl5pPr marL="1799955" indent="-359991">
              <a:buClr>
                <a:schemeClr val="tx1"/>
              </a:buClr>
              <a:buFont typeface="Arial" panose="020B0604020202020204" pitchFamily="34" charset="0"/>
              <a:buChar char="-"/>
              <a:defRPr/>
            </a:lvl5pPr>
          </a:lstStyle>
          <a:p>
            <a:pPr lvl="0"/>
            <a:r>
              <a:rPr lang="en-GB"/>
              <a:t>Click to enter text content.</a:t>
            </a:r>
            <a:br>
              <a:rPr lang="en-GB"/>
            </a:br>
            <a:r>
              <a:rPr lang="en-US"/>
              <a:t>If text content appears too large please reduce the size of the font.</a:t>
            </a:r>
            <a:endParaRPr lang="en-GB"/>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E1E8257-6B8C-4088-985E-4C3DCEE9DEB1}"/>
              </a:ext>
            </a:extLst>
          </p:cNvPr>
          <p:cNvSpPr>
            <a:spLocks noGrp="1"/>
          </p:cNvSpPr>
          <p:nvPr>
            <p:ph type="dt" sz="half" idx="28"/>
          </p:nvPr>
        </p:nvSpPr>
        <p:spPr/>
        <p:txBody>
          <a:bodyPr/>
          <a:lstStyle/>
          <a:p>
            <a:fld id="{E018087B-459D-4729-B449-CCF6702E8E13}" type="datetime4">
              <a:rPr lang="en-GB" smtClean="0"/>
              <a:t>16 October 2024</a:t>
            </a:fld>
            <a:endParaRPr lang="en-GB"/>
          </a:p>
        </p:txBody>
      </p:sp>
      <p:sp>
        <p:nvSpPr>
          <p:cNvPr id="8" name="Footer Placeholder 7">
            <a:extLst>
              <a:ext uri="{FF2B5EF4-FFF2-40B4-BE49-F238E27FC236}">
                <a16:creationId xmlns:a16="http://schemas.microsoft.com/office/drawing/2014/main" id="{06002AE1-2317-4E5A-B166-4104FA8F071A}"/>
              </a:ext>
            </a:extLst>
          </p:cNvPr>
          <p:cNvSpPr>
            <a:spLocks noGrp="1"/>
          </p:cNvSpPr>
          <p:nvPr>
            <p:ph type="ftr" sz="quarter" idx="29"/>
          </p:nvPr>
        </p:nvSpPr>
        <p:spPr/>
        <p:txBody>
          <a:bodyPr/>
          <a:lstStyle/>
          <a:p>
            <a:endParaRPr lang="en-GB"/>
          </a:p>
        </p:txBody>
      </p:sp>
      <p:sp>
        <p:nvSpPr>
          <p:cNvPr id="11" name="Slide Number Placeholder 10">
            <a:extLst>
              <a:ext uri="{FF2B5EF4-FFF2-40B4-BE49-F238E27FC236}">
                <a16:creationId xmlns:a16="http://schemas.microsoft.com/office/drawing/2014/main" id="{DFB4A4D5-34F7-4B9E-9971-87C022586B14}"/>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4" name="Text Placeholder 3">
            <a:extLst>
              <a:ext uri="{FF2B5EF4-FFF2-40B4-BE49-F238E27FC236}">
                <a16:creationId xmlns:a16="http://schemas.microsoft.com/office/drawing/2014/main" id="{18D9C632-48DD-68F1-C98B-0AA2BE39A14E}"/>
              </a:ext>
            </a:extLst>
          </p:cNvPr>
          <p:cNvSpPr>
            <a:spLocks noGrp="1"/>
          </p:cNvSpPr>
          <p:nvPr>
            <p:ph type="body" sz="quarter" idx="31" hasCustomPrompt="1"/>
          </p:nvPr>
        </p:nvSpPr>
        <p:spPr>
          <a:xfrm>
            <a:off x="365125" y="5792400"/>
            <a:ext cx="7555231" cy="298800"/>
          </a:xfrm>
        </p:spPr>
        <p:txBody>
          <a:bodyPr lIns="0" tIns="72000" rIns="0" bIns="72000" anchor="b">
            <a:noAutofit/>
          </a:bodyPr>
          <a:lstStyle>
            <a:lvl1pPr marL="0" indent="0">
              <a:spcBef>
                <a:spcPts val="0"/>
              </a:spcBef>
              <a:spcAft>
                <a:spcPts val="0"/>
              </a:spcAft>
              <a:buNone/>
              <a:defRPr sz="1200"/>
            </a:lvl1pPr>
            <a:lvl2pPr marL="357542" indent="0">
              <a:spcBef>
                <a:spcPts val="0"/>
              </a:spcBef>
              <a:spcAft>
                <a:spcPts val="0"/>
              </a:spcAft>
              <a:buNone/>
              <a:defRPr/>
            </a:lvl2pPr>
            <a:lvl3pPr marL="719982" indent="0">
              <a:spcBef>
                <a:spcPts val="0"/>
              </a:spcBef>
              <a:spcAft>
                <a:spcPts val="0"/>
              </a:spcAft>
              <a:buNone/>
              <a:defRPr/>
            </a:lvl3pPr>
            <a:lvl4pPr marL="1081424" indent="0">
              <a:spcBef>
                <a:spcPts val="0"/>
              </a:spcBef>
              <a:spcAft>
                <a:spcPts val="0"/>
              </a:spcAft>
              <a:buNone/>
              <a:defRPr/>
            </a:lvl4pPr>
            <a:lvl5pPr marL="1439964" indent="0">
              <a:spcBef>
                <a:spcPts val="0"/>
              </a:spcBef>
              <a:spcAft>
                <a:spcPts val="0"/>
              </a:spcAft>
              <a:buNone/>
              <a:defRPr/>
            </a:lvl5pPr>
          </a:lstStyle>
          <a:p>
            <a:pPr lvl="0"/>
            <a:r>
              <a:rPr lang="en-US"/>
              <a:t>Insert Source text</a:t>
            </a:r>
          </a:p>
        </p:txBody>
      </p:sp>
      <p:sp>
        <p:nvSpPr>
          <p:cNvPr id="10" name="Title 1">
            <a:extLst>
              <a:ext uri="{FF2B5EF4-FFF2-40B4-BE49-F238E27FC236}">
                <a16:creationId xmlns:a16="http://schemas.microsoft.com/office/drawing/2014/main" id="{175B623F-E1ED-BC6F-EAB9-2F7C7BB5A0A7}"/>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4" name="Subtitle 2">
            <a:extLst>
              <a:ext uri="{FF2B5EF4-FFF2-40B4-BE49-F238E27FC236}">
                <a16:creationId xmlns:a16="http://schemas.microsoft.com/office/drawing/2014/main" id="{05B934E4-D94D-494D-8E16-6927D2105C4A}"/>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34C03FD5-9F96-2D56-07D6-C43A8485D860}"/>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230308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 and Text 2">
    <p:spTree>
      <p:nvGrpSpPr>
        <p:cNvPr id="1" name=""/>
        <p:cNvGrpSpPr/>
        <p:nvPr/>
      </p:nvGrpSpPr>
      <p:grpSpPr>
        <a:xfrm>
          <a:off x="0" y="0"/>
          <a:ext cx="0" cy="0"/>
          <a:chOff x="0" y="0"/>
          <a:chExt cx="0" cy="0"/>
        </a:xfrm>
      </p:grpSpPr>
      <p:sp>
        <p:nvSpPr>
          <p:cNvPr id="16" name="Text Placeholder 6"/>
          <p:cNvSpPr>
            <a:spLocks noGrp="1"/>
          </p:cNvSpPr>
          <p:nvPr>
            <p:ph type="body" sz="quarter" idx="13" hasCustomPrompt="1"/>
          </p:nvPr>
        </p:nvSpPr>
        <p:spPr>
          <a:xfrm>
            <a:off x="365125" y="1303338"/>
            <a:ext cx="3652838" cy="4489062"/>
          </a:xfrm>
          <a:prstGeom prst="rect">
            <a:avLst/>
          </a:prstGeom>
        </p:spPr>
        <p:txBody>
          <a:bodyPr lIns="0" tIns="180000" rIns="0" bIns="180000">
            <a:noAutofit/>
          </a:bodyPr>
          <a:lstStyle>
            <a:lvl1pPr marL="0" indent="0">
              <a:buNone/>
              <a:defRPr sz="2200"/>
            </a:lvl1pPr>
          </a:lstStyle>
          <a:p>
            <a:pPr lvl="0"/>
            <a:r>
              <a:rPr lang="en-GB"/>
              <a:t>Click to enter text content.</a:t>
            </a:r>
            <a:br>
              <a:rPr lang="en-GB"/>
            </a:br>
            <a:r>
              <a:rPr lang="en-US"/>
              <a:t>If text content appears too large please reduce the size of the font.</a:t>
            </a:r>
            <a:endParaRPr lang="en-GB"/>
          </a:p>
        </p:txBody>
      </p:sp>
      <p:sp>
        <p:nvSpPr>
          <p:cNvPr id="7" name="Date Placeholder 6">
            <a:extLst>
              <a:ext uri="{FF2B5EF4-FFF2-40B4-BE49-F238E27FC236}">
                <a16:creationId xmlns:a16="http://schemas.microsoft.com/office/drawing/2014/main" id="{82120E7F-C0E1-48FE-9205-5741B91C8E6F}"/>
              </a:ext>
            </a:extLst>
          </p:cNvPr>
          <p:cNvSpPr>
            <a:spLocks noGrp="1"/>
          </p:cNvSpPr>
          <p:nvPr>
            <p:ph type="dt" sz="half" idx="28"/>
          </p:nvPr>
        </p:nvSpPr>
        <p:spPr/>
        <p:txBody>
          <a:bodyPr/>
          <a:lstStyle/>
          <a:p>
            <a:fld id="{E9163369-E20E-4F1F-9100-6DD4DDB346C3}" type="datetime4">
              <a:rPr lang="en-GB" smtClean="0"/>
              <a:t>16 October 2024</a:t>
            </a:fld>
            <a:endParaRPr lang="en-GB"/>
          </a:p>
        </p:txBody>
      </p:sp>
      <p:sp>
        <p:nvSpPr>
          <p:cNvPr id="8" name="Footer Placeholder 7">
            <a:extLst>
              <a:ext uri="{FF2B5EF4-FFF2-40B4-BE49-F238E27FC236}">
                <a16:creationId xmlns:a16="http://schemas.microsoft.com/office/drawing/2014/main" id="{AFC227CF-7C01-4C8F-A012-E6EC9EFFB1B0}"/>
              </a:ext>
            </a:extLst>
          </p:cNvPr>
          <p:cNvSpPr>
            <a:spLocks noGrp="1"/>
          </p:cNvSpPr>
          <p:nvPr>
            <p:ph type="ftr" sz="quarter" idx="29"/>
          </p:nvPr>
        </p:nvSpPr>
        <p:spPr/>
        <p:txBody>
          <a:bodyPr/>
          <a:lstStyle/>
          <a:p>
            <a:endParaRPr lang="en-GB"/>
          </a:p>
        </p:txBody>
      </p:sp>
      <p:sp>
        <p:nvSpPr>
          <p:cNvPr id="9" name="Slide Number Placeholder 8">
            <a:extLst>
              <a:ext uri="{FF2B5EF4-FFF2-40B4-BE49-F238E27FC236}">
                <a16:creationId xmlns:a16="http://schemas.microsoft.com/office/drawing/2014/main" id="{D3D4743C-0184-4AE6-8901-D4C4FE13116A}"/>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18" name="Picture Placeholder 17">
            <a:extLst>
              <a:ext uri="{FF2B5EF4-FFF2-40B4-BE49-F238E27FC236}">
                <a16:creationId xmlns:a16="http://schemas.microsoft.com/office/drawing/2014/main" id="{E219C323-6E00-D14B-433A-AFFED48030D6}"/>
              </a:ext>
            </a:extLst>
          </p:cNvPr>
          <p:cNvSpPr>
            <a:spLocks noGrp="1"/>
          </p:cNvSpPr>
          <p:nvPr>
            <p:ph type="pic" sz="quarter" idx="14" hasCustomPrompt="1"/>
          </p:nvPr>
        </p:nvSpPr>
        <p:spPr>
          <a:xfrm>
            <a:off x="4270375" y="1303337"/>
            <a:ext cx="7554913" cy="4788000"/>
          </a:xfrm>
          <a:custGeom>
            <a:avLst/>
            <a:gdLst>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26638 w 7554913"/>
              <a:gd name="connsiteY8" fmla="*/ 1402309 h 4788000"/>
              <a:gd name="connsiteX9" fmla="*/ 807326 w 7554913"/>
              <a:gd name="connsiteY9" fmla="*/ 937371 h 4788000"/>
              <a:gd name="connsiteX10" fmla="*/ 850924 w 7554913"/>
              <a:gd name="connsiteY10" fmla="*/ 893772 h 4788000"/>
              <a:gd name="connsiteX11" fmla="*/ 850924 w 7554913"/>
              <a:gd name="connsiteY11" fmla="*/ 639447 h 4788000"/>
              <a:gd name="connsiteX12" fmla="*/ 1360669 w 7554913"/>
              <a:gd name="connsiteY12" fmla="*/ 12872 h 4788000"/>
              <a:gd name="connsiteX13" fmla="*/ 1482160 w 7554913"/>
              <a:gd name="connsiteY13" fmla="*/ 815 h 4788000"/>
              <a:gd name="connsiteX14" fmla="*/ 1697038 w 7554913"/>
              <a:gd name="connsiteY14" fmla="*/ 815 h 47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54913" h="4788000">
                <a:moveTo>
                  <a:pt x="1697038" y="0"/>
                </a:moveTo>
                <a:lnTo>
                  <a:pt x="7378379" y="0"/>
                </a:lnTo>
                <a:cubicBezTo>
                  <a:pt x="7475876" y="0"/>
                  <a:pt x="7554913" y="79037"/>
                  <a:pt x="7554913" y="176534"/>
                </a:cubicBezTo>
                <a:lnTo>
                  <a:pt x="7554913" y="4611466"/>
                </a:lnTo>
                <a:cubicBezTo>
                  <a:pt x="7554913" y="4708963"/>
                  <a:pt x="7475876" y="4788000"/>
                  <a:pt x="7378379" y="4788000"/>
                </a:cubicBezTo>
                <a:lnTo>
                  <a:pt x="176534" y="4788000"/>
                </a:lnTo>
                <a:cubicBezTo>
                  <a:pt x="79037" y="4788000"/>
                  <a:pt x="0" y="4708963"/>
                  <a:pt x="0" y="4611466"/>
                </a:cubicBezTo>
                <a:lnTo>
                  <a:pt x="0" y="1489211"/>
                </a:lnTo>
                <a:lnTo>
                  <a:pt x="26638" y="1402309"/>
                </a:lnTo>
                <a:cubicBezTo>
                  <a:pt x="160159" y="1094053"/>
                  <a:pt x="469438" y="948270"/>
                  <a:pt x="807326" y="937371"/>
                </a:cubicBezTo>
                <a:cubicBezTo>
                  <a:pt x="836392" y="937371"/>
                  <a:pt x="850924" y="915573"/>
                  <a:pt x="850924" y="893772"/>
                </a:cubicBezTo>
                <a:lnTo>
                  <a:pt x="850924" y="639447"/>
                </a:lnTo>
                <a:cubicBezTo>
                  <a:pt x="850924" y="327898"/>
                  <a:pt x="1067897" y="71983"/>
                  <a:pt x="1360669" y="12872"/>
                </a:cubicBezTo>
                <a:lnTo>
                  <a:pt x="1482160" y="815"/>
                </a:lnTo>
                <a:lnTo>
                  <a:pt x="1697038" y="815"/>
                </a:lnTo>
                <a:close/>
              </a:path>
            </a:pathLst>
          </a:custGeom>
          <a:solidFill>
            <a:schemeClr val="bg1">
              <a:lumMod val="95000"/>
            </a:schemeClr>
          </a:solidFill>
          <a:ln>
            <a:noFill/>
          </a:ln>
        </p:spPr>
        <p:txBody>
          <a:bodyPr wrap="square" lIns="72000" tIns="216000" rIns="72000" bIns="72000" anchor="ctr">
            <a:noAutofit/>
          </a:bodyPr>
          <a:lstStyle>
            <a:lvl1pPr marL="0" indent="0" algn="ctr">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r>
              <a:rPr lang="en-GB"/>
              <a:t>]</a:t>
            </a:r>
          </a:p>
        </p:txBody>
      </p:sp>
      <p:sp>
        <p:nvSpPr>
          <p:cNvPr id="3" name="Text Placeholder 2">
            <a:extLst>
              <a:ext uri="{FF2B5EF4-FFF2-40B4-BE49-F238E27FC236}">
                <a16:creationId xmlns:a16="http://schemas.microsoft.com/office/drawing/2014/main" id="{557407D7-26D4-4453-5DC7-A7011EC7E218}"/>
              </a:ext>
            </a:extLst>
          </p:cNvPr>
          <p:cNvSpPr>
            <a:spLocks noGrp="1"/>
          </p:cNvSpPr>
          <p:nvPr>
            <p:ph type="body" sz="quarter" idx="31" hasCustomPrompt="1"/>
          </p:nvPr>
        </p:nvSpPr>
        <p:spPr>
          <a:xfrm>
            <a:off x="365126" y="5792400"/>
            <a:ext cx="3653156" cy="298800"/>
          </a:xfrm>
        </p:spPr>
        <p:txBody>
          <a:bodyPr lIns="0" tIns="72000" rIns="0" bIns="72000" anchor="b">
            <a:noAutofit/>
          </a:bodyPr>
          <a:lstStyle>
            <a:lvl1pPr marL="0" indent="0">
              <a:spcBef>
                <a:spcPts val="0"/>
              </a:spcBef>
              <a:spcAft>
                <a:spcPts val="0"/>
              </a:spcAft>
              <a:buNone/>
              <a:defRPr sz="1200"/>
            </a:lvl1pPr>
            <a:lvl2pPr marL="357542" indent="0">
              <a:buNone/>
              <a:defRPr/>
            </a:lvl2pPr>
            <a:lvl3pPr marL="719982" indent="0">
              <a:buNone/>
              <a:defRPr/>
            </a:lvl3pPr>
            <a:lvl4pPr marL="1081424" indent="0">
              <a:buNone/>
              <a:defRPr/>
            </a:lvl4pPr>
            <a:lvl5pPr marL="1439964" indent="0">
              <a:buNone/>
              <a:defRPr/>
            </a:lvl5pPr>
          </a:lstStyle>
          <a:p>
            <a:pPr lvl="0"/>
            <a:r>
              <a:rPr lang="en-US"/>
              <a:t>Insert Source text</a:t>
            </a:r>
          </a:p>
        </p:txBody>
      </p:sp>
      <p:sp>
        <p:nvSpPr>
          <p:cNvPr id="10" name="Title 1">
            <a:extLst>
              <a:ext uri="{FF2B5EF4-FFF2-40B4-BE49-F238E27FC236}">
                <a16:creationId xmlns:a16="http://schemas.microsoft.com/office/drawing/2014/main" id="{A2B84926-EEA3-D13A-C1FB-3FEC18A73AF9}"/>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1" name="Subtitle 2">
            <a:extLst>
              <a:ext uri="{FF2B5EF4-FFF2-40B4-BE49-F238E27FC236}">
                <a16:creationId xmlns:a16="http://schemas.microsoft.com/office/drawing/2014/main" id="{E1464933-1F00-DED1-00C8-C81A38AE38F7}"/>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62DCCF40-1773-437E-7AB4-DDD201CB4D42}"/>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657207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sp>
        <p:nvSpPr>
          <p:cNvPr id="16" name="Text Placeholder 6"/>
          <p:cNvSpPr>
            <a:spLocks noGrp="1"/>
          </p:cNvSpPr>
          <p:nvPr>
            <p:ph type="body" sz="quarter" idx="13" hasCustomPrompt="1"/>
          </p:nvPr>
        </p:nvSpPr>
        <p:spPr>
          <a:xfrm>
            <a:off x="365125" y="1303338"/>
            <a:ext cx="3652838" cy="4489062"/>
          </a:xfrm>
          <a:prstGeom prst="rect">
            <a:avLst/>
          </a:prstGeom>
        </p:spPr>
        <p:txBody>
          <a:bodyPr lIns="0" tIns="180000" rIns="0" bIns="180000">
            <a:noAutofit/>
          </a:bodyPr>
          <a:lstStyle>
            <a:lvl1pPr marL="0" indent="0">
              <a:buNone/>
              <a:defRPr sz="2200"/>
            </a:lvl1pPr>
          </a:lstStyle>
          <a:p>
            <a:pPr lvl="0"/>
            <a:r>
              <a:rPr lang="en-GB"/>
              <a:t>Click to enter text content.</a:t>
            </a:r>
            <a:br>
              <a:rPr lang="en-GB"/>
            </a:br>
            <a:r>
              <a:rPr lang="en-US"/>
              <a:t>If text content appears too large please reduce the size of the font.</a:t>
            </a:r>
            <a:endParaRPr lang="en-GB"/>
          </a:p>
        </p:txBody>
      </p:sp>
      <p:sp>
        <p:nvSpPr>
          <p:cNvPr id="7" name="Date Placeholder 6">
            <a:extLst>
              <a:ext uri="{FF2B5EF4-FFF2-40B4-BE49-F238E27FC236}">
                <a16:creationId xmlns:a16="http://schemas.microsoft.com/office/drawing/2014/main" id="{82120E7F-C0E1-48FE-9205-5741B91C8E6F}"/>
              </a:ext>
            </a:extLst>
          </p:cNvPr>
          <p:cNvSpPr>
            <a:spLocks noGrp="1"/>
          </p:cNvSpPr>
          <p:nvPr>
            <p:ph type="dt" sz="half" idx="28"/>
          </p:nvPr>
        </p:nvSpPr>
        <p:spPr/>
        <p:txBody>
          <a:bodyPr/>
          <a:lstStyle/>
          <a:p>
            <a:fld id="{B729584D-3365-47B8-9AC0-24723AB0A2D0}" type="datetime4">
              <a:rPr lang="en-GB" smtClean="0"/>
              <a:t>16 October 2024</a:t>
            </a:fld>
            <a:endParaRPr lang="en-GB"/>
          </a:p>
        </p:txBody>
      </p:sp>
      <p:sp>
        <p:nvSpPr>
          <p:cNvPr id="8" name="Footer Placeholder 7">
            <a:extLst>
              <a:ext uri="{FF2B5EF4-FFF2-40B4-BE49-F238E27FC236}">
                <a16:creationId xmlns:a16="http://schemas.microsoft.com/office/drawing/2014/main" id="{AFC227CF-7C01-4C8F-A012-E6EC9EFFB1B0}"/>
              </a:ext>
            </a:extLst>
          </p:cNvPr>
          <p:cNvSpPr>
            <a:spLocks noGrp="1"/>
          </p:cNvSpPr>
          <p:nvPr>
            <p:ph type="ftr" sz="quarter" idx="29"/>
          </p:nvPr>
        </p:nvSpPr>
        <p:spPr/>
        <p:txBody>
          <a:bodyPr/>
          <a:lstStyle/>
          <a:p>
            <a:endParaRPr lang="en-GB"/>
          </a:p>
        </p:txBody>
      </p:sp>
      <p:sp>
        <p:nvSpPr>
          <p:cNvPr id="9" name="Slide Number Placeholder 8">
            <a:extLst>
              <a:ext uri="{FF2B5EF4-FFF2-40B4-BE49-F238E27FC236}">
                <a16:creationId xmlns:a16="http://schemas.microsoft.com/office/drawing/2014/main" id="{D3D4743C-0184-4AE6-8901-D4C4FE13116A}"/>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17" name="Picture Placeholder 16">
            <a:extLst>
              <a:ext uri="{FF2B5EF4-FFF2-40B4-BE49-F238E27FC236}">
                <a16:creationId xmlns:a16="http://schemas.microsoft.com/office/drawing/2014/main" id="{78DB8D52-5A42-AF02-A231-C38CC50C6F79}"/>
              </a:ext>
            </a:extLst>
          </p:cNvPr>
          <p:cNvSpPr>
            <a:spLocks noGrp="1"/>
          </p:cNvSpPr>
          <p:nvPr>
            <p:ph type="pic" sz="quarter" idx="14" hasCustomPrompt="1"/>
          </p:nvPr>
        </p:nvSpPr>
        <p:spPr>
          <a:xfrm>
            <a:off x="4270375" y="1303337"/>
            <a:ext cx="7554913" cy="4787900"/>
          </a:xfrm>
          <a:custGeom>
            <a:avLst/>
            <a:gdLst>
              <a:gd name="connsiteX0" fmla="*/ 176482 w 7554913"/>
              <a:gd name="connsiteY0" fmla="*/ 0 h 4787900"/>
              <a:gd name="connsiteX1" fmla="*/ 7378431 w 7554913"/>
              <a:gd name="connsiteY1" fmla="*/ 0 h 4787900"/>
              <a:gd name="connsiteX2" fmla="*/ 7554913 w 7554913"/>
              <a:gd name="connsiteY2" fmla="*/ 176482 h 4787900"/>
              <a:gd name="connsiteX3" fmla="*/ 7554913 w 7554913"/>
              <a:gd name="connsiteY3" fmla="*/ 4611418 h 4787900"/>
              <a:gd name="connsiteX4" fmla="*/ 7378431 w 7554913"/>
              <a:gd name="connsiteY4" fmla="*/ 4787900 h 4787900"/>
              <a:gd name="connsiteX5" fmla="*/ 176482 w 7554913"/>
              <a:gd name="connsiteY5" fmla="*/ 4787900 h 4787900"/>
              <a:gd name="connsiteX6" fmla="*/ 0 w 7554913"/>
              <a:gd name="connsiteY6" fmla="*/ 4611418 h 4787900"/>
              <a:gd name="connsiteX7" fmla="*/ 0 w 7554913"/>
              <a:gd name="connsiteY7" fmla="*/ 2799479 h 4787900"/>
              <a:gd name="connsiteX8" fmla="*/ 3012 w 7554913"/>
              <a:gd name="connsiteY8" fmla="*/ 2763995 h 4787900"/>
              <a:gd name="connsiteX9" fmla="*/ 415133 w 7554913"/>
              <a:gd name="connsiteY9" fmla="*/ 2402680 h 4787900"/>
              <a:gd name="connsiteX10" fmla="*/ 415133 w 7554913"/>
              <a:gd name="connsiteY10" fmla="*/ 2385217 h 4787900"/>
              <a:gd name="connsiteX11" fmla="*/ 3012 w 7554913"/>
              <a:gd name="connsiteY11" fmla="*/ 2023907 h 4787900"/>
              <a:gd name="connsiteX12" fmla="*/ 0 w 7554913"/>
              <a:gd name="connsiteY12" fmla="*/ 1988423 h 4787900"/>
              <a:gd name="connsiteX13" fmla="*/ 0 w 7554913"/>
              <a:gd name="connsiteY13" fmla="*/ 176482 h 4787900"/>
              <a:gd name="connsiteX14" fmla="*/ 176482 w 7554913"/>
              <a:gd name="connsiteY14" fmla="*/ 0 h 478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54913" h="4787900">
                <a:moveTo>
                  <a:pt x="176482" y="0"/>
                </a:moveTo>
                <a:lnTo>
                  <a:pt x="7378431" y="0"/>
                </a:lnTo>
                <a:cubicBezTo>
                  <a:pt x="7475899" y="0"/>
                  <a:pt x="7554913" y="79014"/>
                  <a:pt x="7554913" y="176482"/>
                </a:cubicBezTo>
                <a:lnTo>
                  <a:pt x="7554913" y="4611418"/>
                </a:lnTo>
                <a:cubicBezTo>
                  <a:pt x="7554913" y="4708886"/>
                  <a:pt x="7475899" y="4787900"/>
                  <a:pt x="7378431" y="4787900"/>
                </a:cubicBezTo>
                <a:lnTo>
                  <a:pt x="176482" y="4787900"/>
                </a:lnTo>
                <a:cubicBezTo>
                  <a:pt x="79014" y="4787900"/>
                  <a:pt x="0" y="4708886"/>
                  <a:pt x="0" y="4611418"/>
                </a:cubicBezTo>
                <a:lnTo>
                  <a:pt x="0" y="2799479"/>
                </a:lnTo>
                <a:lnTo>
                  <a:pt x="3012" y="2763995"/>
                </a:lnTo>
                <a:cubicBezTo>
                  <a:pt x="35433" y="2581833"/>
                  <a:pt x="179824" y="2466853"/>
                  <a:pt x="415133" y="2402680"/>
                </a:cubicBezTo>
                <a:cubicBezTo>
                  <a:pt x="425612" y="2399188"/>
                  <a:pt x="425612" y="2388709"/>
                  <a:pt x="415133" y="2385217"/>
                </a:cubicBezTo>
                <a:cubicBezTo>
                  <a:pt x="179824" y="2321043"/>
                  <a:pt x="35433" y="2206068"/>
                  <a:pt x="3012" y="2023907"/>
                </a:cubicBezTo>
                <a:lnTo>
                  <a:pt x="0" y="1988423"/>
                </a:lnTo>
                <a:lnTo>
                  <a:pt x="0" y="176482"/>
                </a:lnTo>
                <a:cubicBezTo>
                  <a:pt x="0" y="79014"/>
                  <a:pt x="79014" y="0"/>
                  <a:pt x="176482" y="0"/>
                </a:cubicBezTo>
                <a:close/>
              </a:path>
            </a:pathLst>
          </a:custGeom>
          <a:solidFill>
            <a:schemeClr val="bg1">
              <a:lumMod val="95000"/>
            </a:schemeClr>
          </a:solidFill>
          <a:ln>
            <a:noFill/>
          </a:ln>
        </p:spPr>
        <p:txBody>
          <a:bodyPr wrap="square" lIns="72000" tIns="216000" rIns="72000" bIns="72000" anchor="ctr">
            <a:noAutofit/>
          </a:bodyPr>
          <a:lstStyle>
            <a:lvl1pPr marL="0" indent="0" algn="ctr">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r>
              <a:rPr lang="en-GB"/>
              <a:t>]</a:t>
            </a:r>
          </a:p>
        </p:txBody>
      </p:sp>
      <p:sp>
        <p:nvSpPr>
          <p:cNvPr id="3" name="Text Placeholder 2">
            <a:extLst>
              <a:ext uri="{FF2B5EF4-FFF2-40B4-BE49-F238E27FC236}">
                <a16:creationId xmlns:a16="http://schemas.microsoft.com/office/drawing/2014/main" id="{557407D7-26D4-4453-5DC7-A7011EC7E218}"/>
              </a:ext>
            </a:extLst>
          </p:cNvPr>
          <p:cNvSpPr>
            <a:spLocks noGrp="1"/>
          </p:cNvSpPr>
          <p:nvPr>
            <p:ph type="body" sz="quarter" idx="31" hasCustomPrompt="1"/>
          </p:nvPr>
        </p:nvSpPr>
        <p:spPr>
          <a:xfrm>
            <a:off x="365126" y="5792400"/>
            <a:ext cx="3653156" cy="298800"/>
          </a:xfrm>
        </p:spPr>
        <p:txBody>
          <a:bodyPr lIns="0" tIns="72000" rIns="0" bIns="72000" anchor="b">
            <a:noAutofit/>
          </a:bodyPr>
          <a:lstStyle>
            <a:lvl1pPr marL="0" indent="0">
              <a:spcBef>
                <a:spcPts val="0"/>
              </a:spcBef>
              <a:spcAft>
                <a:spcPts val="0"/>
              </a:spcAft>
              <a:buNone/>
              <a:defRPr sz="1200"/>
            </a:lvl1pPr>
            <a:lvl2pPr marL="357542" indent="0">
              <a:buNone/>
              <a:defRPr/>
            </a:lvl2pPr>
            <a:lvl3pPr marL="719982" indent="0">
              <a:buNone/>
              <a:defRPr/>
            </a:lvl3pPr>
            <a:lvl4pPr marL="1081424" indent="0">
              <a:buNone/>
              <a:defRPr/>
            </a:lvl4pPr>
            <a:lvl5pPr marL="1439964" indent="0">
              <a:buNone/>
              <a:defRPr/>
            </a:lvl5pPr>
          </a:lstStyle>
          <a:p>
            <a:pPr lvl="0"/>
            <a:r>
              <a:rPr lang="en-US"/>
              <a:t>Insert Source text</a:t>
            </a:r>
          </a:p>
        </p:txBody>
      </p:sp>
      <p:sp>
        <p:nvSpPr>
          <p:cNvPr id="10" name="Title 1">
            <a:extLst>
              <a:ext uri="{FF2B5EF4-FFF2-40B4-BE49-F238E27FC236}">
                <a16:creationId xmlns:a16="http://schemas.microsoft.com/office/drawing/2014/main" id="{D7744E32-9E6E-5A11-A7A0-D8AFCFEDB909}"/>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1" name="Subtitle 2">
            <a:extLst>
              <a:ext uri="{FF2B5EF4-FFF2-40B4-BE49-F238E27FC236}">
                <a16:creationId xmlns:a16="http://schemas.microsoft.com/office/drawing/2014/main" id="{89AF8F91-23D2-DD88-482D-7FAFF27C5132}"/>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9FB64EB2-7F66-5CCC-3945-F5156896877F}"/>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426244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and Text 4">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CDFB8F13-AB38-63DB-D1F1-86B6EF73DD2A}"/>
              </a:ext>
            </a:extLst>
          </p:cNvPr>
          <p:cNvSpPr>
            <a:spLocks noGrp="1"/>
          </p:cNvSpPr>
          <p:nvPr>
            <p:ph type="pic" sz="quarter" idx="14" hasCustomPrompt="1"/>
          </p:nvPr>
        </p:nvSpPr>
        <p:spPr>
          <a:xfrm>
            <a:off x="8172451" y="242888"/>
            <a:ext cx="3652838" cy="5848312"/>
          </a:xfrm>
          <a:custGeom>
            <a:avLst/>
            <a:gdLst>
              <a:gd name="connsiteX0" fmla="*/ 190569 w 3652838"/>
              <a:gd name="connsiteY0" fmla="*/ 0 h 5848312"/>
              <a:gd name="connsiteX1" fmla="*/ 3462269 w 3652838"/>
              <a:gd name="connsiteY1" fmla="*/ 0 h 5848312"/>
              <a:gd name="connsiteX2" fmla="*/ 3652838 w 3652838"/>
              <a:gd name="connsiteY2" fmla="*/ 190569 h 5848312"/>
              <a:gd name="connsiteX3" fmla="*/ 3652838 w 3652838"/>
              <a:gd name="connsiteY3" fmla="*/ 5657743 h 5848312"/>
              <a:gd name="connsiteX4" fmla="*/ 3462269 w 3652838"/>
              <a:gd name="connsiteY4" fmla="*/ 5848312 h 5848312"/>
              <a:gd name="connsiteX5" fmla="*/ 190569 w 3652838"/>
              <a:gd name="connsiteY5" fmla="*/ 5848312 h 5848312"/>
              <a:gd name="connsiteX6" fmla="*/ 0 w 3652838"/>
              <a:gd name="connsiteY6" fmla="*/ 5657743 h 5848312"/>
              <a:gd name="connsiteX7" fmla="*/ 0 w 3652838"/>
              <a:gd name="connsiteY7" fmla="*/ 3402065 h 5848312"/>
              <a:gd name="connsiteX8" fmla="*/ 7373 w 3652838"/>
              <a:gd name="connsiteY8" fmla="*/ 3315183 h 5848312"/>
              <a:gd name="connsiteX9" fmla="*/ 442863 w 3652838"/>
              <a:gd name="connsiteY9" fmla="*/ 2933380 h 5848312"/>
              <a:gd name="connsiteX10" fmla="*/ 442863 w 3652838"/>
              <a:gd name="connsiteY10" fmla="*/ 2914928 h 5848312"/>
              <a:gd name="connsiteX11" fmla="*/ 7373 w 3652838"/>
              <a:gd name="connsiteY11" fmla="*/ 2533130 h 5848312"/>
              <a:gd name="connsiteX12" fmla="*/ 0 w 3652838"/>
              <a:gd name="connsiteY12" fmla="*/ 2446249 h 5848312"/>
              <a:gd name="connsiteX13" fmla="*/ 0 w 3652838"/>
              <a:gd name="connsiteY13" fmla="*/ 190569 h 5848312"/>
              <a:gd name="connsiteX14" fmla="*/ 190569 w 3652838"/>
              <a:gd name="connsiteY14" fmla="*/ 0 h 584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2838" h="5848312">
                <a:moveTo>
                  <a:pt x="190569" y="0"/>
                </a:moveTo>
                <a:lnTo>
                  <a:pt x="3462269" y="0"/>
                </a:lnTo>
                <a:cubicBezTo>
                  <a:pt x="3567517" y="0"/>
                  <a:pt x="3652838" y="85321"/>
                  <a:pt x="3652838" y="190569"/>
                </a:cubicBezTo>
                <a:lnTo>
                  <a:pt x="3652838" y="5657743"/>
                </a:lnTo>
                <a:cubicBezTo>
                  <a:pt x="3652838" y="5762991"/>
                  <a:pt x="3567517" y="5848312"/>
                  <a:pt x="3462269" y="5848312"/>
                </a:cubicBezTo>
                <a:lnTo>
                  <a:pt x="190569" y="5848312"/>
                </a:lnTo>
                <a:cubicBezTo>
                  <a:pt x="85321" y="5848312"/>
                  <a:pt x="0" y="5762991"/>
                  <a:pt x="0" y="5657743"/>
                </a:cubicBezTo>
                <a:lnTo>
                  <a:pt x="0" y="3402065"/>
                </a:lnTo>
                <a:lnTo>
                  <a:pt x="7373" y="3315183"/>
                </a:lnTo>
                <a:cubicBezTo>
                  <a:pt x="41632" y="3122692"/>
                  <a:pt x="194211" y="3001193"/>
                  <a:pt x="442863" y="2933380"/>
                </a:cubicBezTo>
                <a:cubicBezTo>
                  <a:pt x="453936" y="2929691"/>
                  <a:pt x="453936" y="2918617"/>
                  <a:pt x="442863" y="2914928"/>
                </a:cubicBezTo>
                <a:cubicBezTo>
                  <a:pt x="194211" y="2847115"/>
                  <a:pt x="41632" y="2725620"/>
                  <a:pt x="7373" y="2533130"/>
                </a:cubicBezTo>
                <a:lnTo>
                  <a:pt x="0" y="2446249"/>
                </a:lnTo>
                <a:lnTo>
                  <a:pt x="0" y="190569"/>
                </a:lnTo>
                <a:cubicBezTo>
                  <a:pt x="0" y="85321"/>
                  <a:pt x="85321" y="0"/>
                  <a:pt x="190569" y="0"/>
                </a:cubicBezTo>
                <a:close/>
              </a:path>
            </a:pathLst>
          </a:custGeom>
          <a:solidFill>
            <a:schemeClr val="bg1">
              <a:lumMod val="95000"/>
            </a:schemeClr>
          </a:solidFill>
          <a:ln>
            <a:noFill/>
          </a:ln>
        </p:spPr>
        <p:txBody>
          <a:bodyPr wrap="square" lIns="108000" tIns="576000" rIns="108000" bIns="72000" anchor="ctr">
            <a:noAutofit/>
          </a:bodyPr>
          <a:lstStyle>
            <a:lvl1pPr marL="0" indent="0" algn="ctr">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endParaRPr lang="en-GB"/>
          </a:p>
        </p:txBody>
      </p:sp>
      <p:sp>
        <p:nvSpPr>
          <p:cNvPr id="9" name="Text Placeholder 6"/>
          <p:cNvSpPr>
            <a:spLocks noGrp="1"/>
          </p:cNvSpPr>
          <p:nvPr>
            <p:ph type="body" sz="quarter" idx="13" hasCustomPrompt="1"/>
          </p:nvPr>
        </p:nvSpPr>
        <p:spPr>
          <a:xfrm>
            <a:off x="365125" y="1304101"/>
            <a:ext cx="7554913" cy="4490737"/>
          </a:xfrm>
          <a:prstGeom prst="rect">
            <a:avLst/>
          </a:prstGeom>
        </p:spPr>
        <p:txBody>
          <a:bodyPr lIns="0" tIns="180000" rIns="0" bIns="180000">
            <a:noAutofit/>
          </a:bodyPr>
          <a:lstStyle>
            <a:lvl1pPr marL="359991" indent="-359991">
              <a:buClr>
                <a:schemeClr val="tx2"/>
              </a:buClr>
              <a:buFont typeface="Arial" panose="020B0604020202020204" pitchFamily="34" charset="0"/>
              <a:buChar char="•"/>
              <a:defRPr/>
            </a:lvl1pPr>
            <a:lvl2pPr marL="717533" indent="-359991">
              <a:buClr>
                <a:schemeClr val="tx1"/>
              </a:buClr>
              <a:buFont typeface="Arial" panose="020B0604020202020204" pitchFamily="34" charset="0"/>
              <a:buChar char="-"/>
              <a:defRPr/>
            </a:lvl2pPr>
            <a:lvl3pPr marL="1079973" indent="-359991">
              <a:buClr>
                <a:schemeClr val="tx1"/>
              </a:buClr>
              <a:buFont typeface="Arial" panose="020B0604020202020204" pitchFamily="34" charset="0"/>
              <a:buChar char="-"/>
              <a:defRPr/>
            </a:lvl3pPr>
            <a:lvl4pPr marL="1441415" indent="-359991">
              <a:buClr>
                <a:schemeClr val="tx1"/>
              </a:buClr>
              <a:buFont typeface="Arial" panose="020B0604020202020204" pitchFamily="34" charset="0"/>
              <a:buChar char="-"/>
              <a:defRPr/>
            </a:lvl4pPr>
            <a:lvl5pPr marL="1799955" indent="-359991">
              <a:buClr>
                <a:schemeClr val="tx1"/>
              </a:buClr>
              <a:buFont typeface="Arial" panose="020B0604020202020204" pitchFamily="34" charset="0"/>
              <a:buChar char="-"/>
              <a:defRPr/>
            </a:lvl5pPr>
          </a:lstStyle>
          <a:p>
            <a:pPr lvl="0"/>
            <a:r>
              <a:rPr lang="en-GB"/>
              <a:t>Click to enter text content.</a:t>
            </a:r>
            <a:br>
              <a:rPr lang="en-GB"/>
            </a:br>
            <a:r>
              <a:rPr lang="en-US"/>
              <a:t>If text content appears too large please reduce the size of the font.</a:t>
            </a:r>
            <a:endParaRPr lang="en-GB"/>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E1E8257-6B8C-4088-985E-4C3DCEE9DEB1}"/>
              </a:ext>
            </a:extLst>
          </p:cNvPr>
          <p:cNvSpPr>
            <a:spLocks noGrp="1"/>
          </p:cNvSpPr>
          <p:nvPr>
            <p:ph type="dt" sz="half" idx="28"/>
          </p:nvPr>
        </p:nvSpPr>
        <p:spPr/>
        <p:txBody>
          <a:bodyPr/>
          <a:lstStyle/>
          <a:p>
            <a:fld id="{E018087B-459D-4729-B449-CCF6702E8E13}" type="datetime4">
              <a:rPr lang="en-GB" smtClean="0"/>
              <a:t>16 October 2024</a:t>
            </a:fld>
            <a:endParaRPr lang="en-GB"/>
          </a:p>
        </p:txBody>
      </p:sp>
      <p:sp>
        <p:nvSpPr>
          <p:cNvPr id="8" name="Footer Placeholder 7">
            <a:extLst>
              <a:ext uri="{FF2B5EF4-FFF2-40B4-BE49-F238E27FC236}">
                <a16:creationId xmlns:a16="http://schemas.microsoft.com/office/drawing/2014/main" id="{06002AE1-2317-4E5A-B166-4104FA8F071A}"/>
              </a:ext>
            </a:extLst>
          </p:cNvPr>
          <p:cNvSpPr>
            <a:spLocks noGrp="1"/>
          </p:cNvSpPr>
          <p:nvPr>
            <p:ph type="ftr" sz="quarter" idx="29"/>
          </p:nvPr>
        </p:nvSpPr>
        <p:spPr/>
        <p:txBody>
          <a:bodyPr/>
          <a:lstStyle/>
          <a:p>
            <a:endParaRPr lang="en-GB"/>
          </a:p>
        </p:txBody>
      </p:sp>
      <p:sp>
        <p:nvSpPr>
          <p:cNvPr id="11" name="Slide Number Placeholder 10">
            <a:extLst>
              <a:ext uri="{FF2B5EF4-FFF2-40B4-BE49-F238E27FC236}">
                <a16:creationId xmlns:a16="http://schemas.microsoft.com/office/drawing/2014/main" id="{DFB4A4D5-34F7-4B9E-9971-87C022586B14}"/>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4" name="Text Placeholder 3">
            <a:extLst>
              <a:ext uri="{FF2B5EF4-FFF2-40B4-BE49-F238E27FC236}">
                <a16:creationId xmlns:a16="http://schemas.microsoft.com/office/drawing/2014/main" id="{18D9C632-48DD-68F1-C98B-0AA2BE39A14E}"/>
              </a:ext>
            </a:extLst>
          </p:cNvPr>
          <p:cNvSpPr>
            <a:spLocks noGrp="1"/>
          </p:cNvSpPr>
          <p:nvPr>
            <p:ph type="body" sz="quarter" idx="31" hasCustomPrompt="1"/>
          </p:nvPr>
        </p:nvSpPr>
        <p:spPr>
          <a:xfrm>
            <a:off x="365125" y="5792400"/>
            <a:ext cx="7555231" cy="298800"/>
          </a:xfrm>
        </p:spPr>
        <p:txBody>
          <a:bodyPr lIns="0" tIns="72000" rIns="0" bIns="72000" anchor="b">
            <a:noAutofit/>
          </a:bodyPr>
          <a:lstStyle>
            <a:lvl1pPr marL="0" indent="0">
              <a:spcBef>
                <a:spcPts val="0"/>
              </a:spcBef>
              <a:spcAft>
                <a:spcPts val="0"/>
              </a:spcAft>
              <a:buNone/>
              <a:defRPr sz="1200"/>
            </a:lvl1pPr>
            <a:lvl2pPr marL="357542" indent="0">
              <a:spcBef>
                <a:spcPts val="0"/>
              </a:spcBef>
              <a:spcAft>
                <a:spcPts val="0"/>
              </a:spcAft>
              <a:buNone/>
              <a:defRPr/>
            </a:lvl2pPr>
            <a:lvl3pPr marL="719982" indent="0">
              <a:spcBef>
                <a:spcPts val="0"/>
              </a:spcBef>
              <a:spcAft>
                <a:spcPts val="0"/>
              </a:spcAft>
              <a:buNone/>
              <a:defRPr/>
            </a:lvl3pPr>
            <a:lvl4pPr marL="1081424" indent="0">
              <a:spcBef>
                <a:spcPts val="0"/>
              </a:spcBef>
              <a:spcAft>
                <a:spcPts val="0"/>
              </a:spcAft>
              <a:buNone/>
              <a:defRPr/>
            </a:lvl4pPr>
            <a:lvl5pPr marL="1439964" indent="0">
              <a:spcBef>
                <a:spcPts val="0"/>
              </a:spcBef>
              <a:spcAft>
                <a:spcPts val="0"/>
              </a:spcAft>
              <a:buNone/>
              <a:defRPr/>
            </a:lvl5pPr>
          </a:lstStyle>
          <a:p>
            <a:pPr lvl="0"/>
            <a:r>
              <a:rPr lang="en-US"/>
              <a:t>Insert Source text</a:t>
            </a:r>
          </a:p>
        </p:txBody>
      </p:sp>
      <p:sp>
        <p:nvSpPr>
          <p:cNvPr id="10" name="Title 1">
            <a:extLst>
              <a:ext uri="{FF2B5EF4-FFF2-40B4-BE49-F238E27FC236}">
                <a16:creationId xmlns:a16="http://schemas.microsoft.com/office/drawing/2014/main" id="{C102126E-B6A8-2921-6EF1-1AB371E2B266}"/>
              </a:ext>
            </a:extLst>
          </p:cNvPr>
          <p:cNvSpPr>
            <a:spLocks noGrp="1"/>
          </p:cNvSpPr>
          <p:nvPr>
            <p:ph type="title"/>
          </p:nvPr>
        </p:nvSpPr>
        <p:spPr>
          <a:xfrm>
            <a:off x="365126" y="242888"/>
            <a:ext cx="7554912"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6475D3A0-2D66-AC67-134B-77A55D269BD2}"/>
              </a:ext>
            </a:extLst>
          </p:cNvPr>
          <p:cNvSpPr>
            <a:spLocks noGrp="1"/>
          </p:cNvSpPr>
          <p:nvPr>
            <p:ph type="subTitle" idx="1" hasCustomPrompt="1"/>
          </p:nvPr>
        </p:nvSpPr>
        <p:spPr>
          <a:xfrm>
            <a:off x="365125" y="694950"/>
            <a:ext cx="7554913"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5" name="Freeform: Shape 14">
            <a:extLst>
              <a:ext uri="{FF2B5EF4-FFF2-40B4-BE49-F238E27FC236}">
                <a16:creationId xmlns:a16="http://schemas.microsoft.com/office/drawing/2014/main" id="{721FF2E9-41D3-FCB0-8100-2CB5AD7B0637}"/>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56669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E000430-8A32-4EA0-BAD1-A7727B812F8C}"/>
              </a:ext>
            </a:extLst>
          </p:cNvPr>
          <p:cNvSpPr>
            <a:spLocks noGrp="1"/>
          </p:cNvSpPr>
          <p:nvPr>
            <p:ph type="dt" sz="half" idx="10"/>
          </p:nvPr>
        </p:nvSpPr>
        <p:spPr/>
        <p:txBody>
          <a:bodyPr/>
          <a:lstStyle/>
          <a:p>
            <a:fld id="{02542794-638D-4328-B0BC-C610FB243ADC}" type="datetime4">
              <a:rPr lang="en-GB" smtClean="0"/>
              <a:t>16 October 2024</a:t>
            </a:fld>
            <a:endParaRPr lang="en-GB"/>
          </a:p>
        </p:txBody>
      </p:sp>
      <p:sp>
        <p:nvSpPr>
          <p:cNvPr id="4" name="Footer Placeholder 3">
            <a:extLst>
              <a:ext uri="{FF2B5EF4-FFF2-40B4-BE49-F238E27FC236}">
                <a16:creationId xmlns:a16="http://schemas.microsoft.com/office/drawing/2014/main" id="{F706E0BB-62AD-47AF-909C-4F33FB5616E5}"/>
              </a:ext>
            </a:extLst>
          </p:cNvPr>
          <p:cNvSpPr>
            <a:spLocks noGrp="1"/>
          </p:cNvSpPr>
          <p:nvPr>
            <p:ph type="ftr" sz="quarter" idx="11"/>
          </p:nvPr>
        </p:nvSpPr>
        <p:spPr>
          <a:xfrm>
            <a:off x="2319338" y="6343650"/>
            <a:ext cx="5600700" cy="26987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53CEE5C-8451-457A-BD36-F438731DB091}"/>
              </a:ext>
            </a:extLst>
          </p:cNvPr>
          <p:cNvSpPr>
            <a:spLocks noGrp="1"/>
          </p:cNvSpPr>
          <p:nvPr>
            <p:ph type="sldNum" sz="quarter" idx="12"/>
          </p:nvPr>
        </p:nvSpPr>
        <p:spPr/>
        <p:txBody>
          <a:bodyPr/>
          <a:lstStyle/>
          <a:p>
            <a:fld id="{9F9F533D-B52E-4A2F-BF72-0ADD2D94BD75}" type="slidenum">
              <a:rPr lang="en-GB" smtClean="0"/>
              <a:pPr/>
              <a:t>‹#›</a:t>
            </a:fld>
            <a:endParaRPr lang="en-GB"/>
          </a:p>
        </p:txBody>
      </p:sp>
      <p:sp>
        <p:nvSpPr>
          <p:cNvPr id="19" name="Text Placeholder 18">
            <a:extLst>
              <a:ext uri="{FF2B5EF4-FFF2-40B4-BE49-F238E27FC236}">
                <a16:creationId xmlns:a16="http://schemas.microsoft.com/office/drawing/2014/main" id="{61071252-BD8E-4D3D-BF35-8427544DDF49}"/>
              </a:ext>
            </a:extLst>
          </p:cNvPr>
          <p:cNvSpPr>
            <a:spLocks noGrp="1"/>
          </p:cNvSpPr>
          <p:nvPr>
            <p:ph type="body" sz="quarter" idx="13" hasCustomPrompt="1"/>
          </p:nvPr>
        </p:nvSpPr>
        <p:spPr>
          <a:xfrm>
            <a:off x="5113176" y="242888"/>
            <a:ext cx="6712112" cy="5848350"/>
          </a:xfrm>
        </p:spPr>
        <p:txBody>
          <a:bodyPr lIns="0" tIns="180000" rIns="0" bIns="180000" anchor="t">
            <a:noAutofit/>
          </a:bodyPr>
          <a:lstStyle>
            <a:lvl1pPr marL="720000" indent="-720000">
              <a:spcBef>
                <a:spcPts val="1200"/>
              </a:spcBef>
              <a:spcAft>
                <a:spcPts val="1200"/>
              </a:spcAft>
              <a:buClr>
                <a:schemeClr val="tx2"/>
              </a:buClr>
              <a:buSzPct val="100000"/>
              <a:buFont typeface="+mj-lt"/>
              <a:buAutoNum type="arabicPeriod"/>
              <a:defRPr sz="2800"/>
            </a:lvl1pPr>
            <a:lvl2pPr marL="814742" indent="-457200">
              <a:buClr>
                <a:schemeClr val="tx2"/>
              </a:buClr>
              <a:buFont typeface="+mj-lt"/>
              <a:buAutoNum type="arabicPeriod"/>
              <a:defRPr/>
            </a:lvl2pPr>
            <a:lvl3pPr marL="1177182" indent="-457200">
              <a:buClr>
                <a:schemeClr val="tx2"/>
              </a:buClr>
              <a:buFont typeface="+mj-lt"/>
              <a:buAutoNum type="arabicPeriod"/>
              <a:defRPr/>
            </a:lvl3pPr>
            <a:lvl4pPr>
              <a:buClr>
                <a:schemeClr val="tx2"/>
              </a:buClr>
              <a:buFont typeface="+mj-lt"/>
              <a:buAutoNum type="arabicPeriod"/>
              <a:defRPr/>
            </a:lvl4pPr>
            <a:lvl5pPr>
              <a:buClr>
                <a:schemeClr val="tx2"/>
              </a:buClr>
              <a:buFont typeface="+mj-lt"/>
              <a:buAutoNum type="arabicPeriod"/>
              <a:defRPr/>
            </a:lvl5pPr>
          </a:lstStyle>
          <a:p>
            <a:pPr lvl="0"/>
            <a:r>
              <a:rPr lang="en-GB"/>
              <a:t>Agenda point 1, add text here.</a:t>
            </a:r>
            <a:br>
              <a:rPr lang="en-GB"/>
            </a:br>
            <a:r>
              <a:rPr lang="en-GB"/>
              <a:t>Agenda point 2, add text here.</a:t>
            </a:r>
            <a:br>
              <a:rPr lang="en-GB"/>
            </a:br>
            <a:r>
              <a:rPr lang="en-GB"/>
              <a:t>Agenda point 3, add text here.</a:t>
            </a:r>
            <a:br>
              <a:rPr lang="en-GB"/>
            </a:br>
            <a:r>
              <a:rPr lang="en-GB"/>
              <a:t>Agenda point 4, add text here.</a:t>
            </a:r>
            <a:br>
              <a:rPr lang="en-GB"/>
            </a:br>
            <a:r>
              <a:rPr lang="en-GB"/>
              <a:t>Agenda point 5, add text here.</a:t>
            </a:r>
          </a:p>
        </p:txBody>
      </p:sp>
      <p:sp>
        <p:nvSpPr>
          <p:cNvPr id="8" name="Title 1">
            <a:extLst>
              <a:ext uri="{FF2B5EF4-FFF2-40B4-BE49-F238E27FC236}">
                <a16:creationId xmlns:a16="http://schemas.microsoft.com/office/drawing/2014/main" id="{0630E13A-9E76-B161-1416-CBE84BD22827}"/>
              </a:ext>
            </a:extLst>
          </p:cNvPr>
          <p:cNvSpPr>
            <a:spLocks noGrp="1"/>
          </p:cNvSpPr>
          <p:nvPr>
            <p:ph type="title"/>
          </p:nvPr>
        </p:nvSpPr>
        <p:spPr>
          <a:xfrm>
            <a:off x="365126" y="242888"/>
            <a:ext cx="4748050" cy="430887"/>
          </a:xfrm>
        </p:spPr>
        <p:txBody>
          <a:bodyPr/>
          <a:lstStyle/>
          <a:p>
            <a:r>
              <a:rPr lang="en-US"/>
              <a:t>Click to edit Master title style</a:t>
            </a:r>
          </a:p>
        </p:txBody>
      </p:sp>
      <p:sp>
        <p:nvSpPr>
          <p:cNvPr id="9" name="Subtitle 2">
            <a:extLst>
              <a:ext uri="{FF2B5EF4-FFF2-40B4-BE49-F238E27FC236}">
                <a16:creationId xmlns:a16="http://schemas.microsoft.com/office/drawing/2014/main" id="{2202868D-ACDF-6434-3575-872690D6A783}"/>
              </a:ext>
            </a:extLst>
          </p:cNvPr>
          <p:cNvSpPr>
            <a:spLocks noGrp="1"/>
          </p:cNvSpPr>
          <p:nvPr>
            <p:ph type="subTitle" idx="1" hasCustomPrompt="1"/>
          </p:nvPr>
        </p:nvSpPr>
        <p:spPr>
          <a:xfrm>
            <a:off x="365125" y="694950"/>
            <a:ext cx="4748050"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1" name="Freeform: Shape 10">
            <a:extLst>
              <a:ext uri="{FF2B5EF4-FFF2-40B4-BE49-F238E27FC236}">
                <a16:creationId xmlns:a16="http://schemas.microsoft.com/office/drawing/2014/main" id="{B674B05C-AADA-DE64-7CCE-6E374DE8A947}"/>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171416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 and Text 5">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C1E2B43-F98E-82F3-DBAA-FC13402D7C79}"/>
              </a:ext>
            </a:extLst>
          </p:cNvPr>
          <p:cNvSpPr>
            <a:spLocks noGrp="1"/>
          </p:cNvSpPr>
          <p:nvPr>
            <p:ph type="pic" sz="quarter" idx="14" hasCustomPrompt="1"/>
          </p:nvPr>
        </p:nvSpPr>
        <p:spPr>
          <a:xfrm>
            <a:off x="4270375" y="242888"/>
            <a:ext cx="7554914" cy="5848312"/>
          </a:xfrm>
          <a:custGeom>
            <a:avLst/>
            <a:gdLst>
              <a:gd name="connsiteX0" fmla="*/ 2145019 w 7554914"/>
              <a:gd name="connsiteY0" fmla="*/ 0 h 5848312"/>
              <a:gd name="connsiteX1" fmla="*/ 7370751 w 7554914"/>
              <a:gd name="connsiteY1" fmla="*/ 0 h 5848312"/>
              <a:gd name="connsiteX2" fmla="*/ 7554914 w 7554914"/>
              <a:gd name="connsiteY2" fmla="*/ 184163 h 5848312"/>
              <a:gd name="connsiteX3" fmla="*/ 7554914 w 7554914"/>
              <a:gd name="connsiteY3" fmla="*/ 5664149 h 5848312"/>
              <a:gd name="connsiteX4" fmla="*/ 7370751 w 7554914"/>
              <a:gd name="connsiteY4" fmla="*/ 5848312 h 5848312"/>
              <a:gd name="connsiteX5" fmla="*/ 184163 w 7554914"/>
              <a:gd name="connsiteY5" fmla="*/ 5848312 h 5848312"/>
              <a:gd name="connsiteX6" fmla="*/ 0 w 7554914"/>
              <a:gd name="connsiteY6" fmla="*/ 5664149 h 5848312"/>
              <a:gd name="connsiteX7" fmla="*/ 0 w 7554914"/>
              <a:gd name="connsiteY7" fmla="*/ 2161063 h 5848312"/>
              <a:gd name="connsiteX8" fmla="*/ 38324 w 7554914"/>
              <a:gd name="connsiteY8" fmla="*/ 2036037 h 5848312"/>
              <a:gd name="connsiteX9" fmla="*/ 1172960 w 7554914"/>
              <a:gd name="connsiteY9" fmla="*/ 1360305 h 5848312"/>
              <a:gd name="connsiteX10" fmla="*/ 1236325 w 7554914"/>
              <a:gd name="connsiteY10" fmla="*/ 1296939 h 5848312"/>
              <a:gd name="connsiteX11" fmla="*/ 1236325 w 7554914"/>
              <a:gd name="connsiteY11" fmla="*/ 927309 h 5848312"/>
              <a:gd name="connsiteX12" fmla="*/ 1977178 w 7554914"/>
              <a:gd name="connsiteY12" fmla="*/ 16657 h 584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54914" h="5848312">
                <a:moveTo>
                  <a:pt x="2145019" y="0"/>
                </a:moveTo>
                <a:lnTo>
                  <a:pt x="7370751" y="0"/>
                </a:lnTo>
                <a:cubicBezTo>
                  <a:pt x="7472461" y="0"/>
                  <a:pt x="7554914" y="82453"/>
                  <a:pt x="7554914" y="184163"/>
                </a:cubicBezTo>
                <a:lnTo>
                  <a:pt x="7554914" y="5664149"/>
                </a:lnTo>
                <a:cubicBezTo>
                  <a:pt x="7554914" y="5765859"/>
                  <a:pt x="7472461" y="5848312"/>
                  <a:pt x="7370751" y="5848312"/>
                </a:cubicBezTo>
                <a:lnTo>
                  <a:pt x="184163" y="5848312"/>
                </a:lnTo>
                <a:cubicBezTo>
                  <a:pt x="82453" y="5848312"/>
                  <a:pt x="0" y="5765859"/>
                  <a:pt x="0" y="5664149"/>
                </a:cubicBezTo>
                <a:lnTo>
                  <a:pt x="0" y="2161063"/>
                </a:lnTo>
                <a:lnTo>
                  <a:pt x="38324" y="2036037"/>
                </a:lnTo>
                <a:cubicBezTo>
                  <a:pt x="232381" y="1588024"/>
                  <a:pt x="681881" y="1376146"/>
                  <a:pt x="1172960" y="1360305"/>
                </a:cubicBezTo>
                <a:cubicBezTo>
                  <a:pt x="1215204" y="1360305"/>
                  <a:pt x="1236325" y="1328624"/>
                  <a:pt x="1236325" y="1296939"/>
                </a:cubicBezTo>
                <a:lnTo>
                  <a:pt x="1236325" y="927309"/>
                </a:lnTo>
                <a:cubicBezTo>
                  <a:pt x="1236325" y="474509"/>
                  <a:pt x="1551669" y="102568"/>
                  <a:pt x="1977178" y="16657"/>
                </a:cubicBezTo>
                <a:close/>
              </a:path>
            </a:pathLst>
          </a:custGeom>
          <a:solidFill>
            <a:schemeClr val="bg1">
              <a:lumMod val="95000"/>
            </a:schemeClr>
          </a:solidFill>
          <a:ln>
            <a:noFill/>
          </a:ln>
        </p:spPr>
        <p:txBody>
          <a:bodyPr wrap="square" lIns="180000" tIns="576000" bIns="72000" anchor="ctr">
            <a:noAutofit/>
          </a:bodyPr>
          <a:lstStyle>
            <a:lvl1pPr marL="0" indent="0" algn="ctr">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r>
              <a:rPr lang="en-GB"/>
              <a:t>]</a:t>
            </a:r>
          </a:p>
        </p:txBody>
      </p:sp>
      <p:sp>
        <p:nvSpPr>
          <p:cNvPr id="9" name="Text Placeholder 6"/>
          <p:cNvSpPr>
            <a:spLocks noGrp="1"/>
          </p:cNvSpPr>
          <p:nvPr>
            <p:ph type="body" sz="quarter" idx="13" hasCustomPrompt="1"/>
          </p:nvPr>
        </p:nvSpPr>
        <p:spPr>
          <a:xfrm>
            <a:off x="365126" y="1304101"/>
            <a:ext cx="3652839" cy="4490737"/>
          </a:xfrm>
          <a:prstGeom prst="rect">
            <a:avLst/>
          </a:prstGeom>
        </p:spPr>
        <p:txBody>
          <a:bodyPr lIns="0" tIns="180000" rIns="0" bIns="180000">
            <a:noAutofit/>
          </a:bodyPr>
          <a:lstStyle>
            <a:lvl1pPr marL="359991" indent="-359991">
              <a:buClr>
                <a:schemeClr val="tx2"/>
              </a:buClr>
              <a:buFont typeface="Arial" panose="020B0604020202020204" pitchFamily="34" charset="0"/>
              <a:buChar char="•"/>
              <a:defRPr/>
            </a:lvl1pPr>
            <a:lvl2pPr marL="717533" indent="-359991">
              <a:buClr>
                <a:schemeClr val="tx1"/>
              </a:buClr>
              <a:buFont typeface="Arial" panose="020B0604020202020204" pitchFamily="34" charset="0"/>
              <a:buChar char="-"/>
              <a:defRPr/>
            </a:lvl2pPr>
            <a:lvl3pPr marL="1079973" indent="-359991">
              <a:buClr>
                <a:schemeClr val="tx1"/>
              </a:buClr>
              <a:buFont typeface="Arial" panose="020B0604020202020204" pitchFamily="34" charset="0"/>
              <a:buChar char="-"/>
              <a:defRPr/>
            </a:lvl3pPr>
            <a:lvl4pPr marL="1441415" indent="-359991">
              <a:buClr>
                <a:schemeClr val="tx1"/>
              </a:buClr>
              <a:buFont typeface="Arial" panose="020B0604020202020204" pitchFamily="34" charset="0"/>
              <a:buChar char="-"/>
              <a:defRPr/>
            </a:lvl4pPr>
            <a:lvl5pPr marL="1799955" indent="-359991">
              <a:buClr>
                <a:schemeClr val="tx1"/>
              </a:buClr>
              <a:buFont typeface="Arial" panose="020B0604020202020204" pitchFamily="34" charset="0"/>
              <a:buChar char="-"/>
              <a:defRPr/>
            </a:lvl5pPr>
          </a:lstStyle>
          <a:p>
            <a:pPr lvl="0"/>
            <a:r>
              <a:rPr lang="en-GB"/>
              <a:t>Click to enter text content.</a:t>
            </a:r>
            <a:br>
              <a:rPr lang="en-GB"/>
            </a:br>
            <a:r>
              <a:rPr lang="en-US"/>
              <a:t>If text content appears too large please reduce the size of the font.</a:t>
            </a:r>
            <a:endParaRPr lang="en-GB"/>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E1E8257-6B8C-4088-985E-4C3DCEE9DEB1}"/>
              </a:ext>
            </a:extLst>
          </p:cNvPr>
          <p:cNvSpPr>
            <a:spLocks noGrp="1"/>
          </p:cNvSpPr>
          <p:nvPr>
            <p:ph type="dt" sz="half" idx="28"/>
          </p:nvPr>
        </p:nvSpPr>
        <p:spPr/>
        <p:txBody>
          <a:bodyPr/>
          <a:lstStyle/>
          <a:p>
            <a:fld id="{E018087B-459D-4729-B449-CCF6702E8E13}" type="datetime4">
              <a:rPr lang="en-GB" smtClean="0"/>
              <a:t>16 October 2024</a:t>
            </a:fld>
            <a:endParaRPr lang="en-GB"/>
          </a:p>
        </p:txBody>
      </p:sp>
      <p:sp>
        <p:nvSpPr>
          <p:cNvPr id="8" name="Footer Placeholder 7">
            <a:extLst>
              <a:ext uri="{FF2B5EF4-FFF2-40B4-BE49-F238E27FC236}">
                <a16:creationId xmlns:a16="http://schemas.microsoft.com/office/drawing/2014/main" id="{06002AE1-2317-4E5A-B166-4104FA8F071A}"/>
              </a:ext>
            </a:extLst>
          </p:cNvPr>
          <p:cNvSpPr>
            <a:spLocks noGrp="1"/>
          </p:cNvSpPr>
          <p:nvPr>
            <p:ph type="ftr" sz="quarter" idx="29"/>
          </p:nvPr>
        </p:nvSpPr>
        <p:spPr/>
        <p:txBody>
          <a:bodyPr/>
          <a:lstStyle/>
          <a:p>
            <a:endParaRPr lang="en-GB"/>
          </a:p>
        </p:txBody>
      </p:sp>
      <p:sp>
        <p:nvSpPr>
          <p:cNvPr id="11" name="Slide Number Placeholder 10">
            <a:extLst>
              <a:ext uri="{FF2B5EF4-FFF2-40B4-BE49-F238E27FC236}">
                <a16:creationId xmlns:a16="http://schemas.microsoft.com/office/drawing/2014/main" id="{DFB4A4D5-34F7-4B9E-9971-87C022586B14}"/>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4" name="Text Placeholder 3">
            <a:extLst>
              <a:ext uri="{FF2B5EF4-FFF2-40B4-BE49-F238E27FC236}">
                <a16:creationId xmlns:a16="http://schemas.microsoft.com/office/drawing/2014/main" id="{18D9C632-48DD-68F1-C98B-0AA2BE39A14E}"/>
              </a:ext>
            </a:extLst>
          </p:cNvPr>
          <p:cNvSpPr>
            <a:spLocks noGrp="1"/>
          </p:cNvSpPr>
          <p:nvPr>
            <p:ph type="body" sz="quarter" idx="31" hasCustomPrompt="1"/>
          </p:nvPr>
        </p:nvSpPr>
        <p:spPr>
          <a:xfrm>
            <a:off x="365126" y="5792400"/>
            <a:ext cx="3652993" cy="298800"/>
          </a:xfrm>
        </p:spPr>
        <p:txBody>
          <a:bodyPr lIns="0" tIns="72000" rIns="0" bIns="72000" anchor="b">
            <a:noAutofit/>
          </a:bodyPr>
          <a:lstStyle>
            <a:lvl1pPr marL="0" indent="0">
              <a:spcBef>
                <a:spcPts val="0"/>
              </a:spcBef>
              <a:spcAft>
                <a:spcPts val="0"/>
              </a:spcAft>
              <a:buNone/>
              <a:defRPr sz="1200"/>
            </a:lvl1pPr>
            <a:lvl2pPr marL="357542" indent="0">
              <a:spcBef>
                <a:spcPts val="0"/>
              </a:spcBef>
              <a:spcAft>
                <a:spcPts val="0"/>
              </a:spcAft>
              <a:buNone/>
              <a:defRPr/>
            </a:lvl2pPr>
            <a:lvl3pPr marL="719982" indent="0">
              <a:spcBef>
                <a:spcPts val="0"/>
              </a:spcBef>
              <a:spcAft>
                <a:spcPts val="0"/>
              </a:spcAft>
              <a:buNone/>
              <a:defRPr/>
            </a:lvl3pPr>
            <a:lvl4pPr marL="1081424" indent="0">
              <a:spcBef>
                <a:spcPts val="0"/>
              </a:spcBef>
              <a:spcAft>
                <a:spcPts val="0"/>
              </a:spcAft>
              <a:buNone/>
              <a:defRPr/>
            </a:lvl4pPr>
            <a:lvl5pPr marL="1439964" indent="0">
              <a:spcBef>
                <a:spcPts val="0"/>
              </a:spcBef>
              <a:spcAft>
                <a:spcPts val="0"/>
              </a:spcAft>
              <a:buNone/>
              <a:defRPr/>
            </a:lvl5pPr>
          </a:lstStyle>
          <a:p>
            <a:pPr lvl="0"/>
            <a:r>
              <a:rPr lang="en-US"/>
              <a:t>Insert Source text</a:t>
            </a:r>
          </a:p>
        </p:txBody>
      </p:sp>
      <p:sp>
        <p:nvSpPr>
          <p:cNvPr id="10" name="Title 1">
            <a:extLst>
              <a:ext uri="{FF2B5EF4-FFF2-40B4-BE49-F238E27FC236}">
                <a16:creationId xmlns:a16="http://schemas.microsoft.com/office/drawing/2014/main" id="{D08CFF33-B49E-9711-53F9-19D0CC0A16DD}"/>
              </a:ext>
            </a:extLst>
          </p:cNvPr>
          <p:cNvSpPr>
            <a:spLocks noGrp="1"/>
          </p:cNvSpPr>
          <p:nvPr>
            <p:ph type="title" hasCustomPrompt="1"/>
          </p:nvPr>
        </p:nvSpPr>
        <p:spPr>
          <a:xfrm>
            <a:off x="365126" y="242888"/>
            <a:ext cx="3905250" cy="430887"/>
          </a:xfrm>
        </p:spPr>
        <p:txBody>
          <a:bodyPr/>
          <a:lstStyle>
            <a:lvl1pPr>
              <a:defRPr/>
            </a:lvl1pPr>
          </a:lstStyle>
          <a:p>
            <a:r>
              <a:rPr lang="en-US"/>
              <a:t>Click to add title</a:t>
            </a:r>
          </a:p>
        </p:txBody>
      </p:sp>
      <p:sp>
        <p:nvSpPr>
          <p:cNvPr id="13" name="Subtitle 2">
            <a:extLst>
              <a:ext uri="{FF2B5EF4-FFF2-40B4-BE49-F238E27FC236}">
                <a16:creationId xmlns:a16="http://schemas.microsoft.com/office/drawing/2014/main" id="{FA3CE1FB-D5F5-92E1-9D34-DB8E8889C90B}"/>
              </a:ext>
            </a:extLst>
          </p:cNvPr>
          <p:cNvSpPr>
            <a:spLocks noGrp="1"/>
          </p:cNvSpPr>
          <p:nvPr>
            <p:ph type="subTitle" idx="1" hasCustomPrompt="1"/>
          </p:nvPr>
        </p:nvSpPr>
        <p:spPr>
          <a:xfrm>
            <a:off x="365125" y="694950"/>
            <a:ext cx="3905250"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5" name="Freeform: Shape 14">
            <a:extLst>
              <a:ext uri="{FF2B5EF4-FFF2-40B4-BE49-F238E27FC236}">
                <a16:creationId xmlns:a16="http://schemas.microsoft.com/office/drawing/2014/main" id="{CB91AF96-43AB-49E0-5AA2-71826DA96391}"/>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172694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and Text with Subheading">
    <p:spTree>
      <p:nvGrpSpPr>
        <p:cNvPr id="1" name=""/>
        <p:cNvGrpSpPr/>
        <p:nvPr/>
      </p:nvGrpSpPr>
      <p:grpSpPr>
        <a:xfrm>
          <a:off x="0" y="0"/>
          <a:ext cx="0" cy="0"/>
          <a:chOff x="0" y="0"/>
          <a:chExt cx="0" cy="0"/>
        </a:xfrm>
      </p:grpSpPr>
      <p:sp>
        <p:nvSpPr>
          <p:cNvPr id="16" name="Text Placeholder 6"/>
          <p:cNvSpPr>
            <a:spLocks noGrp="1"/>
          </p:cNvSpPr>
          <p:nvPr>
            <p:ph type="body" sz="quarter" idx="13" hasCustomPrompt="1"/>
          </p:nvPr>
        </p:nvSpPr>
        <p:spPr>
          <a:xfrm>
            <a:off x="365125" y="2100262"/>
            <a:ext cx="3652838" cy="3692137"/>
          </a:xfrm>
          <a:prstGeom prst="rect">
            <a:avLst/>
          </a:prstGeom>
        </p:spPr>
        <p:txBody>
          <a:bodyPr lIns="0" tIns="180000" rIns="0" bIns="180000">
            <a:noAutofit/>
          </a:bodyPr>
          <a:lstStyle>
            <a:lvl1pPr marL="0" indent="0">
              <a:buNone/>
              <a:defRPr sz="2200"/>
            </a:lvl1pPr>
          </a:lstStyle>
          <a:p>
            <a:pPr lvl="0"/>
            <a:r>
              <a:rPr lang="en-GB"/>
              <a:t>Click to enter text content.</a:t>
            </a:r>
            <a:br>
              <a:rPr lang="en-GB"/>
            </a:br>
            <a:r>
              <a:rPr lang="en-US"/>
              <a:t>If text content appears too large please reduce the size of the font.</a:t>
            </a:r>
            <a:endParaRPr lang="en-GB"/>
          </a:p>
        </p:txBody>
      </p:sp>
      <p:sp>
        <p:nvSpPr>
          <p:cNvPr id="7" name="Date Placeholder 6">
            <a:extLst>
              <a:ext uri="{FF2B5EF4-FFF2-40B4-BE49-F238E27FC236}">
                <a16:creationId xmlns:a16="http://schemas.microsoft.com/office/drawing/2014/main" id="{82120E7F-C0E1-48FE-9205-5741B91C8E6F}"/>
              </a:ext>
            </a:extLst>
          </p:cNvPr>
          <p:cNvSpPr>
            <a:spLocks noGrp="1"/>
          </p:cNvSpPr>
          <p:nvPr>
            <p:ph type="dt" sz="half" idx="28"/>
          </p:nvPr>
        </p:nvSpPr>
        <p:spPr/>
        <p:txBody>
          <a:bodyPr/>
          <a:lstStyle/>
          <a:p>
            <a:fld id="{2DC6169B-19DB-4994-BA6B-38503C57DC8A}" type="datetime4">
              <a:rPr lang="en-GB" smtClean="0"/>
              <a:t>16 October 2024</a:t>
            </a:fld>
            <a:endParaRPr lang="en-GB"/>
          </a:p>
        </p:txBody>
      </p:sp>
      <p:sp>
        <p:nvSpPr>
          <p:cNvPr id="8" name="Footer Placeholder 7">
            <a:extLst>
              <a:ext uri="{FF2B5EF4-FFF2-40B4-BE49-F238E27FC236}">
                <a16:creationId xmlns:a16="http://schemas.microsoft.com/office/drawing/2014/main" id="{AFC227CF-7C01-4C8F-A012-E6EC9EFFB1B0}"/>
              </a:ext>
            </a:extLst>
          </p:cNvPr>
          <p:cNvSpPr>
            <a:spLocks noGrp="1"/>
          </p:cNvSpPr>
          <p:nvPr>
            <p:ph type="ftr" sz="quarter" idx="29"/>
          </p:nvPr>
        </p:nvSpPr>
        <p:spPr/>
        <p:txBody>
          <a:bodyPr/>
          <a:lstStyle/>
          <a:p>
            <a:endParaRPr lang="en-GB"/>
          </a:p>
        </p:txBody>
      </p:sp>
      <p:sp>
        <p:nvSpPr>
          <p:cNvPr id="9" name="Slide Number Placeholder 8">
            <a:extLst>
              <a:ext uri="{FF2B5EF4-FFF2-40B4-BE49-F238E27FC236}">
                <a16:creationId xmlns:a16="http://schemas.microsoft.com/office/drawing/2014/main" id="{D3D4743C-0184-4AE6-8901-D4C4FE13116A}"/>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3" name="Text Placeholder 2">
            <a:extLst>
              <a:ext uri="{FF2B5EF4-FFF2-40B4-BE49-F238E27FC236}">
                <a16:creationId xmlns:a16="http://schemas.microsoft.com/office/drawing/2014/main" id="{557407D7-26D4-4453-5DC7-A7011EC7E218}"/>
              </a:ext>
            </a:extLst>
          </p:cNvPr>
          <p:cNvSpPr>
            <a:spLocks noGrp="1"/>
          </p:cNvSpPr>
          <p:nvPr>
            <p:ph type="body" sz="quarter" idx="31" hasCustomPrompt="1"/>
          </p:nvPr>
        </p:nvSpPr>
        <p:spPr>
          <a:xfrm>
            <a:off x="365126" y="5792400"/>
            <a:ext cx="3653156" cy="298800"/>
          </a:xfrm>
        </p:spPr>
        <p:txBody>
          <a:bodyPr lIns="0" tIns="72000" rIns="0" bIns="72000" anchor="b">
            <a:noAutofit/>
          </a:bodyPr>
          <a:lstStyle>
            <a:lvl1pPr marL="0" indent="0">
              <a:spcBef>
                <a:spcPts val="0"/>
              </a:spcBef>
              <a:spcAft>
                <a:spcPts val="0"/>
              </a:spcAft>
              <a:buNone/>
              <a:defRPr sz="1200"/>
            </a:lvl1pPr>
            <a:lvl2pPr marL="357542" indent="0">
              <a:buNone/>
              <a:defRPr/>
            </a:lvl2pPr>
            <a:lvl3pPr marL="719982" indent="0">
              <a:buNone/>
              <a:defRPr/>
            </a:lvl3pPr>
            <a:lvl4pPr marL="1081424" indent="0">
              <a:buNone/>
              <a:defRPr/>
            </a:lvl4pPr>
            <a:lvl5pPr marL="1439964" indent="0">
              <a:buNone/>
              <a:defRPr/>
            </a:lvl5pPr>
          </a:lstStyle>
          <a:p>
            <a:pPr lvl="0"/>
            <a:r>
              <a:rPr lang="en-US"/>
              <a:t>Insert Source text</a:t>
            </a:r>
          </a:p>
        </p:txBody>
      </p:sp>
      <p:sp>
        <p:nvSpPr>
          <p:cNvPr id="25" name="Text Placeholder 24">
            <a:extLst>
              <a:ext uri="{FF2B5EF4-FFF2-40B4-BE49-F238E27FC236}">
                <a16:creationId xmlns:a16="http://schemas.microsoft.com/office/drawing/2014/main" id="{0FC42DF1-9B7E-9A5C-E40E-35292FD97B55}"/>
              </a:ext>
            </a:extLst>
          </p:cNvPr>
          <p:cNvSpPr>
            <a:spLocks noGrp="1"/>
          </p:cNvSpPr>
          <p:nvPr>
            <p:ph type="body" sz="quarter" idx="32" hasCustomPrompt="1"/>
          </p:nvPr>
        </p:nvSpPr>
        <p:spPr>
          <a:xfrm>
            <a:off x="365126" y="1303338"/>
            <a:ext cx="3480970" cy="796925"/>
          </a:xfrm>
        </p:spPr>
        <p:txBody>
          <a:bodyPr lIns="0" tIns="72000" rIns="0" bIns="72000">
            <a:noAutofit/>
          </a:bodyPr>
          <a:lstStyle>
            <a:lvl1pPr marL="0" indent="0">
              <a:buNone/>
              <a:defRPr sz="2400" b="1">
                <a:solidFill>
                  <a:schemeClr val="tx2"/>
                </a:solidFill>
              </a:defRPr>
            </a:lvl1pPr>
            <a:lvl2pPr marL="357542" indent="0">
              <a:buNone/>
              <a:defRPr/>
            </a:lvl2pPr>
            <a:lvl3pPr marL="719982" indent="0">
              <a:buNone/>
              <a:defRPr/>
            </a:lvl3pPr>
            <a:lvl4pPr marL="1081424" indent="0">
              <a:buNone/>
              <a:defRPr/>
            </a:lvl4pPr>
            <a:lvl5pPr marL="1439964" indent="0">
              <a:buNone/>
              <a:defRPr/>
            </a:lvl5pPr>
          </a:lstStyle>
          <a:p>
            <a:pPr lvl="0"/>
            <a:r>
              <a:rPr lang="en-US"/>
              <a:t>Click to edit subheading text</a:t>
            </a:r>
            <a:endParaRPr lang="en-GB"/>
          </a:p>
        </p:txBody>
      </p:sp>
      <p:sp>
        <p:nvSpPr>
          <p:cNvPr id="19" name="Picture Placeholder 18">
            <a:extLst>
              <a:ext uri="{FF2B5EF4-FFF2-40B4-BE49-F238E27FC236}">
                <a16:creationId xmlns:a16="http://schemas.microsoft.com/office/drawing/2014/main" id="{842A83F9-173D-2F5C-840B-653949B4C528}"/>
              </a:ext>
            </a:extLst>
          </p:cNvPr>
          <p:cNvSpPr>
            <a:spLocks noGrp="1"/>
          </p:cNvSpPr>
          <p:nvPr>
            <p:ph type="pic" sz="quarter" idx="14" hasCustomPrompt="1"/>
          </p:nvPr>
        </p:nvSpPr>
        <p:spPr>
          <a:xfrm>
            <a:off x="3848179" y="1303337"/>
            <a:ext cx="7977108" cy="4787900"/>
          </a:xfrm>
          <a:custGeom>
            <a:avLst/>
            <a:gdLst>
              <a:gd name="connsiteX0" fmla="*/ 594703 w 7977108"/>
              <a:gd name="connsiteY0" fmla="*/ 0 h 4787900"/>
              <a:gd name="connsiteX1" fmla="*/ 7804600 w 7977108"/>
              <a:gd name="connsiteY1" fmla="*/ 0 h 4787900"/>
              <a:gd name="connsiteX2" fmla="*/ 7977108 w 7977108"/>
              <a:gd name="connsiteY2" fmla="*/ 172508 h 4787900"/>
              <a:gd name="connsiteX3" fmla="*/ 7977108 w 7977108"/>
              <a:gd name="connsiteY3" fmla="*/ 4615392 h 4787900"/>
              <a:gd name="connsiteX4" fmla="*/ 7804600 w 7977108"/>
              <a:gd name="connsiteY4" fmla="*/ 4787900 h 4787900"/>
              <a:gd name="connsiteX5" fmla="*/ 594703 w 7977108"/>
              <a:gd name="connsiteY5" fmla="*/ 4787900 h 4787900"/>
              <a:gd name="connsiteX6" fmla="*/ 422195 w 7977108"/>
              <a:gd name="connsiteY6" fmla="*/ 4615392 h 4787900"/>
              <a:gd name="connsiteX7" fmla="*/ 422195 w 7977108"/>
              <a:gd name="connsiteY7" fmla="*/ 1002316 h 4787900"/>
              <a:gd name="connsiteX8" fmla="*/ 419981 w 7977108"/>
              <a:gd name="connsiteY8" fmla="*/ 976226 h 4787900"/>
              <a:gd name="connsiteX9" fmla="*/ 7859 w 7977108"/>
              <a:gd name="connsiteY9" fmla="*/ 614915 h 4787900"/>
              <a:gd name="connsiteX10" fmla="*/ 7859 w 7977108"/>
              <a:gd name="connsiteY10" fmla="*/ 597453 h 4787900"/>
              <a:gd name="connsiteX11" fmla="*/ 419981 w 7977108"/>
              <a:gd name="connsiteY11" fmla="*/ 236137 h 4787900"/>
              <a:gd name="connsiteX12" fmla="*/ 422195 w 7977108"/>
              <a:gd name="connsiteY12" fmla="*/ 210041 h 4787900"/>
              <a:gd name="connsiteX13" fmla="*/ 422195 w 7977108"/>
              <a:gd name="connsiteY13" fmla="*/ 172508 h 4787900"/>
              <a:gd name="connsiteX14" fmla="*/ 594703 w 7977108"/>
              <a:gd name="connsiteY14" fmla="*/ 0 h 478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77108" h="4787900">
                <a:moveTo>
                  <a:pt x="594703" y="0"/>
                </a:moveTo>
                <a:lnTo>
                  <a:pt x="7804600" y="0"/>
                </a:lnTo>
                <a:cubicBezTo>
                  <a:pt x="7899874" y="0"/>
                  <a:pt x="7977108" y="77234"/>
                  <a:pt x="7977108" y="172508"/>
                </a:cubicBezTo>
                <a:lnTo>
                  <a:pt x="7977108" y="4615392"/>
                </a:lnTo>
                <a:cubicBezTo>
                  <a:pt x="7977108" y="4710666"/>
                  <a:pt x="7899874" y="4787900"/>
                  <a:pt x="7804600" y="4787900"/>
                </a:cubicBezTo>
                <a:lnTo>
                  <a:pt x="594703" y="4787900"/>
                </a:lnTo>
                <a:cubicBezTo>
                  <a:pt x="499429" y="4787900"/>
                  <a:pt x="422195" y="4710666"/>
                  <a:pt x="422195" y="4615392"/>
                </a:cubicBezTo>
                <a:lnTo>
                  <a:pt x="422195" y="1002316"/>
                </a:lnTo>
                <a:lnTo>
                  <a:pt x="419981" y="976226"/>
                </a:lnTo>
                <a:cubicBezTo>
                  <a:pt x="387560" y="794064"/>
                  <a:pt x="243169" y="679089"/>
                  <a:pt x="7859" y="614915"/>
                </a:cubicBezTo>
                <a:cubicBezTo>
                  <a:pt x="-2620" y="611423"/>
                  <a:pt x="-2620" y="600944"/>
                  <a:pt x="7859" y="597453"/>
                </a:cubicBezTo>
                <a:cubicBezTo>
                  <a:pt x="243169" y="533278"/>
                  <a:pt x="387560" y="418299"/>
                  <a:pt x="419981" y="236137"/>
                </a:cubicBezTo>
                <a:lnTo>
                  <a:pt x="422195" y="210041"/>
                </a:lnTo>
                <a:lnTo>
                  <a:pt x="422195" y="172508"/>
                </a:lnTo>
                <a:cubicBezTo>
                  <a:pt x="422195" y="77234"/>
                  <a:pt x="499429" y="0"/>
                  <a:pt x="594703" y="0"/>
                </a:cubicBezTo>
                <a:close/>
              </a:path>
            </a:pathLst>
          </a:custGeom>
          <a:solidFill>
            <a:schemeClr val="bg1">
              <a:lumMod val="95000"/>
            </a:schemeClr>
          </a:solidFill>
          <a:ln>
            <a:noFill/>
          </a:ln>
        </p:spPr>
        <p:txBody>
          <a:bodyPr wrap="square" lIns="900000" tIns="216000" rIns="540000" bIns="72000" anchor="ctr">
            <a:noAutofit/>
          </a:bodyPr>
          <a:lstStyle>
            <a:lvl1pPr marL="0" indent="0" algn="ctr">
              <a:lnSpc>
                <a:spcPct val="100000"/>
              </a:lnSpc>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r>
              <a:rPr lang="en-GB"/>
              <a:t>]</a:t>
            </a:r>
          </a:p>
        </p:txBody>
      </p:sp>
      <p:sp>
        <p:nvSpPr>
          <p:cNvPr id="11" name="Title 1">
            <a:extLst>
              <a:ext uri="{FF2B5EF4-FFF2-40B4-BE49-F238E27FC236}">
                <a16:creationId xmlns:a16="http://schemas.microsoft.com/office/drawing/2014/main" id="{7E92BEDA-CC1A-B239-4AEA-C3F37E214629}"/>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0750812B-2C47-57D4-77B8-4674E64952EE}"/>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5" name="Freeform: Shape 14">
            <a:extLst>
              <a:ext uri="{FF2B5EF4-FFF2-40B4-BE49-F238E27FC236}">
                <a16:creationId xmlns:a16="http://schemas.microsoft.com/office/drawing/2014/main" id="{7DE5D052-D1E8-918C-87BF-6E3142B87FEF}"/>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191331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Image and Text 1">
    <p:spTree>
      <p:nvGrpSpPr>
        <p:cNvPr id="1" name=""/>
        <p:cNvGrpSpPr/>
        <p:nvPr/>
      </p:nvGrpSpPr>
      <p:grpSpPr>
        <a:xfrm>
          <a:off x="0" y="0"/>
          <a:ext cx="0" cy="0"/>
          <a:chOff x="0" y="0"/>
          <a:chExt cx="0" cy="0"/>
        </a:xfrm>
      </p:grpSpPr>
      <p:sp>
        <p:nvSpPr>
          <p:cNvPr id="19" name="Text Placeholder 6"/>
          <p:cNvSpPr>
            <a:spLocks noGrp="1"/>
          </p:cNvSpPr>
          <p:nvPr>
            <p:ph type="body" sz="quarter" idx="13" hasCustomPrompt="1"/>
          </p:nvPr>
        </p:nvSpPr>
        <p:spPr>
          <a:xfrm>
            <a:off x="365126" y="1303338"/>
            <a:ext cx="5602288" cy="4785927"/>
          </a:xfrm>
          <a:prstGeom prst="rect">
            <a:avLst/>
          </a:prstGeom>
        </p:spPr>
        <p:txBody>
          <a:bodyPr lIns="0" tIns="180000" rIns="0" bIns="180000">
            <a:noAutofit/>
          </a:bodyPr>
          <a:lstStyle>
            <a:lvl1pPr marL="359991" indent="-359991">
              <a:buClr>
                <a:schemeClr val="tx2"/>
              </a:buClr>
              <a:buFont typeface="Arial" panose="020B0604020202020204" pitchFamily="34" charset="0"/>
              <a:buChar char="•"/>
              <a:defRPr/>
            </a:lvl1pPr>
            <a:lvl2pPr marL="717533" indent="-359991">
              <a:buClr>
                <a:schemeClr val="tx1"/>
              </a:buClr>
              <a:buFont typeface="Arial" panose="020B0604020202020204" pitchFamily="34" charset="0"/>
              <a:buChar char="-"/>
              <a:defRPr/>
            </a:lvl2pPr>
            <a:lvl3pPr marL="1079973" indent="-359991">
              <a:buClr>
                <a:schemeClr val="tx1"/>
              </a:buClr>
              <a:buFont typeface="Arial" panose="020B0604020202020204" pitchFamily="34" charset="0"/>
              <a:buChar char="-"/>
              <a:defRPr/>
            </a:lvl3pPr>
            <a:lvl4pPr marL="1441415" indent="-359991">
              <a:buClr>
                <a:schemeClr val="tx1"/>
              </a:buClr>
              <a:buFont typeface="Arial" panose="020B0604020202020204" pitchFamily="34" charset="0"/>
              <a:buChar char="-"/>
              <a:defRPr/>
            </a:lvl4pPr>
            <a:lvl5pPr marL="1799955" indent="-359991">
              <a:buClr>
                <a:schemeClr val="tx1"/>
              </a:buClr>
              <a:buFont typeface="Arial" panose="020B0604020202020204" pitchFamily="34" charset="0"/>
              <a:buChar char="-"/>
              <a:defRPr/>
            </a:lvl5pPr>
          </a:lstStyle>
          <a:p>
            <a:pPr lvl="0"/>
            <a:r>
              <a:rPr lang="en-GB"/>
              <a:t>Click to enter text content. </a:t>
            </a:r>
            <a:r>
              <a:rPr lang="en-US"/>
              <a:t>If text content appears too large please reduce the size of the font.</a:t>
            </a:r>
            <a:endParaRPr lang="en-GB"/>
          </a:p>
          <a:p>
            <a:pPr lvl="1"/>
            <a:r>
              <a:rPr lang="en-GB"/>
              <a:t>Second level</a:t>
            </a:r>
          </a:p>
          <a:p>
            <a:pPr lvl="2"/>
            <a:r>
              <a:rPr lang="en-GB"/>
              <a:t>Third level</a:t>
            </a:r>
          </a:p>
          <a:p>
            <a:pPr lvl="3"/>
            <a:r>
              <a:rPr lang="en-GB"/>
              <a:t>Fourth level</a:t>
            </a:r>
          </a:p>
          <a:p>
            <a:pPr lvl="4"/>
            <a:r>
              <a:rPr lang="en-GB"/>
              <a:t>Fifth level</a:t>
            </a:r>
          </a:p>
        </p:txBody>
      </p:sp>
      <p:sp>
        <p:nvSpPr>
          <p:cNvPr id="20" name="Picture Placeholder 8"/>
          <p:cNvSpPr>
            <a:spLocks noGrp="1"/>
          </p:cNvSpPr>
          <p:nvPr>
            <p:ph type="pic" sz="quarter" idx="14" hasCustomPrompt="1"/>
          </p:nvPr>
        </p:nvSpPr>
        <p:spPr>
          <a:xfrm>
            <a:off x="6223001" y="1303338"/>
            <a:ext cx="5602288" cy="2049077"/>
          </a:xfrm>
          <a:prstGeom prst="roundRect">
            <a:avLst>
              <a:gd name="adj" fmla="val 8542"/>
            </a:avLst>
          </a:prstGeom>
          <a:solidFill>
            <a:schemeClr val="bg1">
              <a:lumMod val="95000"/>
            </a:schemeClr>
          </a:solidFill>
          <a:ln>
            <a:noFill/>
          </a:ln>
        </p:spPr>
        <p:txBody>
          <a:bodyPr lIns="0" tIns="180000" rIns="0" bIns="72000" anchor="ctr">
            <a:noAutofit/>
          </a:bodyPr>
          <a:lstStyle>
            <a:lvl1pPr marL="0" indent="0" algn="ctr">
              <a:buNone/>
              <a:defRPr sz="1600" i="0" baseline="0">
                <a:solidFill>
                  <a:schemeClr val="tx1"/>
                </a:solidFill>
              </a:defRPr>
            </a:lvl1pPr>
          </a:lstStyle>
          <a:p>
            <a:r>
              <a:rPr lang="en-GB"/>
              <a:t>[Click here to insert image]</a:t>
            </a:r>
            <a:br>
              <a:rPr lang="en-GB"/>
            </a:br>
            <a:br>
              <a:rPr lang="en-GB"/>
            </a:br>
            <a:br>
              <a:rPr lang="en-GB"/>
            </a:br>
            <a:r>
              <a:rPr lang="en-GB"/>
              <a:t>[</a:t>
            </a:r>
            <a:r>
              <a:rPr lang="en-US"/>
              <a:t>The image can then be scaled within the frame by </a:t>
            </a:r>
            <a:br>
              <a:rPr lang="en-US"/>
            </a:br>
            <a:r>
              <a:rPr lang="en-US"/>
              <a:t>using the ‘Crop’ feature in the ‘Picture Format’ tab </a:t>
            </a:r>
            <a:br>
              <a:rPr lang="en-US"/>
            </a:br>
            <a:r>
              <a:rPr lang="en-US"/>
              <a:t>of the ribbon. Right click on image to add/edit alt text]</a:t>
            </a:r>
            <a:endParaRPr lang="en-GB"/>
          </a:p>
        </p:txBody>
      </p:sp>
      <p:sp>
        <p:nvSpPr>
          <p:cNvPr id="21" name="Text Placeholder 7"/>
          <p:cNvSpPr>
            <a:spLocks noGrp="1"/>
          </p:cNvSpPr>
          <p:nvPr>
            <p:ph type="body" sz="quarter" idx="26" hasCustomPrompt="1"/>
          </p:nvPr>
        </p:nvSpPr>
        <p:spPr>
          <a:xfrm>
            <a:off x="6223001" y="3383480"/>
            <a:ext cx="5602287" cy="298800"/>
          </a:xfrm>
          <a:prstGeom prst="rect">
            <a:avLst/>
          </a:prstGeom>
        </p:spPr>
        <p:txBody>
          <a:bodyPr lIns="0" tIns="72000" rIns="0" bIns="72000">
            <a:noAutofit/>
          </a:bodyPr>
          <a:lstStyle>
            <a:lvl1pPr marL="0" indent="0">
              <a:spcBef>
                <a:spcPts val="0"/>
              </a:spcBef>
              <a:spcAft>
                <a:spcPts val="0"/>
              </a:spcAft>
              <a:buNone/>
              <a:defRPr sz="1200">
                <a:solidFill>
                  <a:schemeClr val="tx1"/>
                </a:solidFill>
              </a:defRPr>
            </a:lvl1pPr>
            <a:lvl2pPr marL="357542" indent="0">
              <a:buNone/>
              <a:defRPr sz="1067">
                <a:solidFill>
                  <a:schemeClr val="bg2"/>
                </a:solidFill>
              </a:defRPr>
            </a:lvl2pPr>
            <a:lvl3pPr marL="719982" indent="0">
              <a:buNone/>
              <a:defRPr sz="1067">
                <a:solidFill>
                  <a:schemeClr val="bg2"/>
                </a:solidFill>
              </a:defRPr>
            </a:lvl3pPr>
            <a:lvl4pPr marL="1081424" indent="0">
              <a:buNone/>
              <a:defRPr sz="1067">
                <a:solidFill>
                  <a:schemeClr val="bg2"/>
                </a:solidFill>
              </a:defRPr>
            </a:lvl4pPr>
            <a:lvl5pPr marL="1439964" indent="0">
              <a:buNone/>
              <a:defRPr sz="1067">
                <a:solidFill>
                  <a:schemeClr val="bg2"/>
                </a:solidFill>
              </a:defRPr>
            </a:lvl5pPr>
          </a:lstStyle>
          <a:p>
            <a:pPr lvl="0"/>
            <a:r>
              <a:rPr lang="en-GB"/>
              <a:t>Insert Source text</a:t>
            </a:r>
          </a:p>
        </p:txBody>
      </p:sp>
      <p:sp>
        <p:nvSpPr>
          <p:cNvPr id="35" name="Picture Placeholder 8"/>
          <p:cNvSpPr>
            <a:spLocks noGrp="1" noChangeAspect="1"/>
          </p:cNvSpPr>
          <p:nvPr>
            <p:ph type="pic" sz="quarter" idx="27" hasCustomPrompt="1"/>
          </p:nvPr>
        </p:nvSpPr>
        <p:spPr>
          <a:xfrm>
            <a:off x="6223001" y="3713345"/>
            <a:ext cx="5602288" cy="2048029"/>
          </a:xfrm>
          <a:prstGeom prst="roundRect">
            <a:avLst>
              <a:gd name="adj" fmla="val 8498"/>
            </a:avLst>
          </a:prstGeom>
          <a:solidFill>
            <a:schemeClr val="bg1">
              <a:lumMod val="95000"/>
            </a:schemeClr>
          </a:solidFill>
          <a:ln>
            <a:noFill/>
          </a:ln>
        </p:spPr>
        <p:txBody>
          <a:bodyPr lIns="0" tIns="180000" rIns="0" bIns="72000" anchor="ctr">
            <a:noAutofit/>
          </a:bodyPr>
          <a:lstStyle>
            <a:lvl1pPr marL="0" indent="0" algn="ctr">
              <a:buNone/>
              <a:defRPr sz="1600" i="0" baseline="0">
                <a:solidFill>
                  <a:schemeClr val="tx1"/>
                </a:solidFill>
              </a:defRPr>
            </a:lvl1pPr>
          </a:lstStyle>
          <a:p>
            <a:r>
              <a:rPr lang="en-GB"/>
              <a:t>[Click here to insert image]</a:t>
            </a:r>
            <a:br>
              <a:rPr lang="en-GB"/>
            </a:br>
            <a:br>
              <a:rPr lang="en-GB"/>
            </a:br>
            <a:br>
              <a:rPr lang="en-GB"/>
            </a:br>
            <a:r>
              <a:rPr lang="en-GB"/>
              <a:t>[</a:t>
            </a:r>
            <a:r>
              <a:rPr lang="en-US"/>
              <a:t>The image can then be scaled within the frame by </a:t>
            </a:r>
            <a:br>
              <a:rPr lang="en-US"/>
            </a:br>
            <a:r>
              <a:rPr lang="en-US"/>
              <a:t>using the ‘Crop’ feature in the ‘Picture Format’ tab </a:t>
            </a:r>
            <a:br>
              <a:rPr lang="en-US"/>
            </a:br>
            <a:r>
              <a:rPr lang="en-US"/>
              <a:t>of the ribbon. Right click on image to add/edit alt text]</a:t>
            </a:r>
            <a:endParaRPr lang="en-GB"/>
          </a:p>
        </p:txBody>
      </p:sp>
      <p:sp>
        <p:nvSpPr>
          <p:cNvPr id="36" name="Text Placeholder 7"/>
          <p:cNvSpPr>
            <a:spLocks noGrp="1"/>
          </p:cNvSpPr>
          <p:nvPr>
            <p:ph type="body" sz="quarter" idx="28" hasCustomPrompt="1"/>
          </p:nvPr>
        </p:nvSpPr>
        <p:spPr>
          <a:xfrm>
            <a:off x="6223001" y="5792438"/>
            <a:ext cx="5602287" cy="298800"/>
          </a:xfrm>
          <a:prstGeom prst="rect">
            <a:avLst/>
          </a:prstGeom>
        </p:spPr>
        <p:txBody>
          <a:bodyPr lIns="0" tIns="72000" rIns="0" bIns="72000">
            <a:noAutofit/>
          </a:bodyPr>
          <a:lstStyle>
            <a:lvl1pPr marL="0" indent="0">
              <a:spcBef>
                <a:spcPts val="0"/>
              </a:spcBef>
              <a:spcAft>
                <a:spcPts val="0"/>
              </a:spcAft>
              <a:buNone/>
              <a:defRPr sz="1200">
                <a:solidFill>
                  <a:schemeClr val="tx1"/>
                </a:solidFill>
              </a:defRPr>
            </a:lvl1pPr>
            <a:lvl2pPr marL="357542" indent="0">
              <a:buNone/>
              <a:defRPr sz="1067">
                <a:solidFill>
                  <a:schemeClr val="bg2"/>
                </a:solidFill>
              </a:defRPr>
            </a:lvl2pPr>
            <a:lvl3pPr marL="719982" indent="0">
              <a:buNone/>
              <a:defRPr sz="1067">
                <a:solidFill>
                  <a:schemeClr val="bg2"/>
                </a:solidFill>
              </a:defRPr>
            </a:lvl3pPr>
            <a:lvl4pPr marL="1081424" indent="0">
              <a:buNone/>
              <a:defRPr sz="1067">
                <a:solidFill>
                  <a:schemeClr val="bg2"/>
                </a:solidFill>
              </a:defRPr>
            </a:lvl4pPr>
            <a:lvl5pPr marL="1439964" indent="0">
              <a:buNone/>
              <a:defRPr sz="1067">
                <a:solidFill>
                  <a:schemeClr val="bg2"/>
                </a:solidFill>
              </a:defRPr>
            </a:lvl5pPr>
          </a:lstStyle>
          <a:p>
            <a:pPr lvl="0"/>
            <a:r>
              <a:rPr lang="en-GB"/>
              <a:t>Insert Source text</a:t>
            </a:r>
          </a:p>
        </p:txBody>
      </p:sp>
      <p:sp>
        <p:nvSpPr>
          <p:cNvPr id="5" name="Date Placeholder 4"/>
          <p:cNvSpPr>
            <a:spLocks noGrp="1"/>
          </p:cNvSpPr>
          <p:nvPr>
            <p:ph type="dt" sz="half" idx="30"/>
          </p:nvPr>
        </p:nvSpPr>
        <p:spPr/>
        <p:txBody>
          <a:bodyPr/>
          <a:lstStyle>
            <a:lvl1pPr algn="r">
              <a:defRPr/>
            </a:lvl1pPr>
          </a:lstStyle>
          <a:p>
            <a:fld id="{D35EAFE1-FE5F-44CC-825D-16EBF058F4AD}" type="datetime4">
              <a:rPr lang="en-GB" smtClean="0"/>
              <a:t>16 October 2024</a:t>
            </a:fld>
            <a:endParaRPr lang="en-GB"/>
          </a:p>
        </p:txBody>
      </p:sp>
      <p:sp>
        <p:nvSpPr>
          <p:cNvPr id="7" name="Footer Placeholder 6"/>
          <p:cNvSpPr>
            <a:spLocks noGrp="1"/>
          </p:cNvSpPr>
          <p:nvPr>
            <p:ph type="ftr" sz="quarter" idx="31"/>
          </p:nvPr>
        </p:nvSpPr>
        <p:spPr/>
        <p:txBody>
          <a:bodyPr/>
          <a:lstStyle>
            <a:lvl1pPr>
              <a:defRPr/>
            </a:lvl1pPr>
          </a:lstStyle>
          <a:p>
            <a:endParaRPr lang="en-GB"/>
          </a:p>
        </p:txBody>
      </p:sp>
      <p:sp>
        <p:nvSpPr>
          <p:cNvPr id="8" name="Slide Number Placeholder 7"/>
          <p:cNvSpPr>
            <a:spLocks noGrp="1"/>
          </p:cNvSpPr>
          <p:nvPr>
            <p:ph type="sldNum" sz="quarter" idx="32"/>
          </p:nvPr>
        </p:nvSpPr>
        <p:spPr/>
        <p:txBody>
          <a:bodyPr/>
          <a:lstStyle/>
          <a:p>
            <a:fld id="{9F9F533D-B52E-4A2F-BF72-0ADD2D94BD75}" type="slidenum">
              <a:rPr lang="en-GB" smtClean="0"/>
              <a:pPr/>
              <a:t>‹#›</a:t>
            </a:fld>
            <a:endParaRPr lang="en-GB"/>
          </a:p>
        </p:txBody>
      </p:sp>
      <p:sp>
        <p:nvSpPr>
          <p:cNvPr id="12" name="Title 1">
            <a:extLst>
              <a:ext uri="{FF2B5EF4-FFF2-40B4-BE49-F238E27FC236}">
                <a16:creationId xmlns:a16="http://schemas.microsoft.com/office/drawing/2014/main" id="{A6A279A2-5C44-FF2E-B384-6E6E2D4B3927}"/>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AA0BC10E-676C-5CAF-16CC-96A54F223F7C}"/>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3C5935EB-46DA-41B4-C62C-331192886E84}"/>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69174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Image and Text 2">
    <p:spTree>
      <p:nvGrpSpPr>
        <p:cNvPr id="1" name=""/>
        <p:cNvGrpSpPr/>
        <p:nvPr/>
      </p:nvGrpSpPr>
      <p:grpSpPr>
        <a:xfrm>
          <a:off x="0" y="0"/>
          <a:ext cx="0" cy="0"/>
          <a:chOff x="0" y="0"/>
          <a:chExt cx="0" cy="0"/>
        </a:xfrm>
      </p:grpSpPr>
      <p:sp>
        <p:nvSpPr>
          <p:cNvPr id="19" name="Text Placeholder 6"/>
          <p:cNvSpPr>
            <a:spLocks noGrp="1"/>
          </p:cNvSpPr>
          <p:nvPr>
            <p:ph type="body" sz="quarter" idx="13" hasCustomPrompt="1"/>
          </p:nvPr>
        </p:nvSpPr>
        <p:spPr>
          <a:xfrm>
            <a:off x="365125" y="1303338"/>
            <a:ext cx="3652838" cy="4785927"/>
          </a:xfrm>
          <a:prstGeom prst="rect">
            <a:avLst/>
          </a:prstGeom>
        </p:spPr>
        <p:txBody>
          <a:bodyPr lIns="0" tIns="180000" rIns="0" bIns="180000">
            <a:noAutofit/>
          </a:bodyPr>
          <a:lstStyle>
            <a:lvl1pPr marL="359991" indent="-359991">
              <a:buClr>
                <a:schemeClr val="tx2"/>
              </a:buClr>
              <a:buFont typeface="Arial" panose="020B0604020202020204" pitchFamily="34" charset="0"/>
              <a:buChar char="•"/>
              <a:defRPr/>
            </a:lvl1pPr>
            <a:lvl2pPr marL="717533" indent="-359991">
              <a:buClr>
                <a:schemeClr val="tx1"/>
              </a:buClr>
              <a:buFont typeface="Arial" panose="020B0604020202020204" pitchFamily="34" charset="0"/>
              <a:buChar char="-"/>
              <a:defRPr/>
            </a:lvl2pPr>
            <a:lvl3pPr marL="1079973" indent="-359991">
              <a:buClr>
                <a:schemeClr val="tx1"/>
              </a:buClr>
              <a:buFont typeface="Arial" panose="020B0604020202020204" pitchFamily="34" charset="0"/>
              <a:buChar char="-"/>
              <a:defRPr/>
            </a:lvl3pPr>
            <a:lvl4pPr marL="1441415" indent="-359991">
              <a:buClr>
                <a:schemeClr val="tx1"/>
              </a:buClr>
              <a:buFont typeface="Arial" panose="020B0604020202020204" pitchFamily="34" charset="0"/>
              <a:buChar char="-"/>
              <a:defRPr/>
            </a:lvl4pPr>
            <a:lvl5pPr marL="1799955" indent="-359991">
              <a:buClr>
                <a:schemeClr val="tx1"/>
              </a:buClr>
              <a:buFont typeface="Arial" panose="020B0604020202020204" pitchFamily="34" charset="0"/>
              <a:buChar char="-"/>
              <a:defRPr/>
            </a:lvl5pPr>
          </a:lstStyle>
          <a:p>
            <a:pPr lvl="0"/>
            <a:r>
              <a:rPr lang="en-GB"/>
              <a:t>Click to enter text content. </a:t>
            </a:r>
            <a:r>
              <a:rPr lang="en-US"/>
              <a:t>If text content appears too large please reduce the size of the font.</a:t>
            </a:r>
            <a:endParaRPr lang="en-GB"/>
          </a:p>
          <a:p>
            <a:pPr lvl="1"/>
            <a:r>
              <a:rPr lang="en-GB"/>
              <a:t>Second level</a:t>
            </a:r>
          </a:p>
          <a:p>
            <a:pPr lvl="2"/>
            <a:r>
              <a:rPr lang="en-GB"/>
              <a:t>Third level</a:t>
            </a:r>
          </a:p>
          <a:p>
            <a:pPr lvl="3"/>
            <a:r>
              <a:rPr lang="en-GB"/>
              <a:t>Fourth level</a:t>
            </a:r>
          </a:p>
          <a:p>
            <a:pPr lvl="4"/>
            <a:r>
              <a:rPr lang="en-GB"/>
              <a:t>Fifth level</a:t>
            </a:r>
          </a:p>
        </p:txBody>
      </p:sp>
      <p:sp>
        <p:nvSpPr>
          <p:cNvPr id="20" name="Picture Placeholder 8"/>
          <p:cNvSpPr>
            <a:spLocks noGrp="1"/>
          </p:cNvSpPr>
          <p:nvPr>
            <p:ph type="pic" sz="quarter" idx="14" hasCustomPrompt="1"/>
          </p:nvPr>
        </p:nvSpPr>
        <p:spPr>
          <a:xfrm>
            <a:off x="4270375" y="1303338"/>
            <a:ext cx="3649663" cy="4471820"/>
          </a:xfrm>
          <a:prstGeom prst="roundRect">
            <a:avLst>
              <a:gd name="adj" fmla="val 4843"/>
            </a:avLst>
          </a:prstGeom>
          <a:solidFill>
            <a:schemeClr val="bg1">
              <a:lumMod val="95000"/>
            </a:schemeClr>
          </a:solidFill>
          <a:ln>
            <a:noFill/>
          </a:ln>
        </p:spPr>
        <p:txBody>
          <a:bodyPr lIns="0" tIns="180000" rIns="0" bIns="72000" anchor="ctr">
            <a:normAutofit/>
          </a:bodyPr>
          <a:lstStyle>
            <a:lvl1pPr marL="0" indent="0" algn="ctr">
              <a:buNone/>
              <a:defRPr sz="18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endParaRPr lang="en-GB"/>
          </a:p>
        </p:txBody>
      </p:sp>
      <p:sp>
        <p:nvSpPr>
          <p:cNvPr id="21" name="Text Placeholder 7"/>
          <p:cNvSpPr>
            <a:spLocks noGrp="1"/>
          </p:cNvSpPr>
          <p:nvPr>
            <p:ph type="body" sz="quarter" idx="26" hasCustomPrompt="1"/>
          </p:nvPr>
        </p:nvSpPr>
        <p:spPr>
          <a:xfrm>
            <a:off x="4270376" y="5790465"/>
            <a:ext cx="3650970" cy="298800"/>
          </a:xfrm>
          <a:prstGeom prst="rect">
            <a:avLst/>
          </a:prstGeom>
        </p:spPr>
        <p:txBody>
          <a:bodyPr lIns="0" tIns="72000" rIns="0" bIns="72000">
            <a:noAutofit/>
          </a:bodyPr>
          <a:lstStyle>
            <a:lvl1pPr marL="0" indent="0">
              <a:spcBef>
                <a:spcPts val="0"/>
              </a:spcBef>
              <a:spcAft>
                <a:spcPts val="0"/>
              </a:spcAft>
              <a:buNone/>
              <a:defRPr sz="1200">
                <a:solidFill>
                  <a:schemeClr val="tx1"/>
                </a:solidFill>
              </a:defRPr>
            </a:lvl1pPr>
            <a:lvl2pPr marL="357542" indent="0">
              <a:buNone/>
              <a:defRPr sz="1067">
                <a:solidFill>
                  <a:schemeClr val="bg2"/>
                </a:solidFill>
              </a:defRPr>
            </a:lvl2pPr>
            <a:lvl3pPr marL="719982" indent="0">
              <a:buNone/>
              <a:defRPr sz="1067">
                <a:solidFill>
                  <a:schemeClr val="bg2"/>
                </a:solidFill>
              </a:defRPr>
            </a:lvl3pPr>
            <a:lvl4pPr marL="1081424" indent="0">
              <a:buNone/>
              <a:defRPr sz="1067">
                <a:solidFill>
                  <a:schemeClr val="bg2"/>
                </a:solidFill>
              </a:defRPr>
            </a:lvl4pPr>
            <a:lvl5pPr marL="1439964" indent="0">
              <a:buNone/>
              <a:defRPr sz="1067">
                <a:solidFill>
                  <a:schemeClr val="bg2"/>
                </a:solidFill>
              </a:defRPr>
            </a:lvl5pPr>
          </a:lstStyle>
          <a:p>
            <a:pPr lvl="0"/>
            <a:r>
              <a:rPr lang="en-GB"/>
              <a:t>Insert Source text</a:t>
            </a:r>
          </a:p>
        </p:txBody>
      </p:sp>
      <p:sp>
        <p:nvSpPr>
          <p:cNvPr id="35" name="Picture Placeholder 8"/>
          <p:cNvSpPr>
            <a:spLocks noGrp="1"/>
          </p:cNvSpPr>
          <p:nvPr>
            <p:ph type="pic" sz="quarter" idx="27" hasCustomPrompt="1"/>
          </p:nvPr>
        </p:nvSpPr>
        <p:spPr>
          <a:xfrm>
            <a:off x="8172450" y="1303338"/>
            <a:ext cx="3650400" cy="4471200"/>
          </a:xfrm>
          <a:prstGeom prst="roundRect">
            <a:avLst>
              <a:gd name="adj" fmla="val 5084"/>
            </a:avLst>
          </a:prstGeom>
          <a:solidFill>
            <a:schemeClr val="bg1">
              <a:lumMod val="95000"/>
            </a:schemeClr>
          </a:solidFill>
          <a:ln>
            <a:noFill/>
          </a:ln>
        </p:spPr>
        <p:txBody>
          <a:bodyPr lIns="0" tIns="180000" rIns="0" bIns="72000" anchor="ctr">
            <a:normAutofit/>
          </a:bodyPr>
          <a:lstStyle>
            <a:lvl1pPr marL="0" indent="0" algn="ctr">
              <a:buNone/>
              <a:defRPr sz="18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endParaRPr lang="en-GB"/>
          </a:p>
        </p:txBody>
      </p:sp>
      <p:sp>
        <p:nvSpPr>
          <p:cNvPr id="36" name="Text Placeholder 7"/>
          <p:cNvSpPr>
            <a:spLocks noGrp="1"/>
          </p:cNvSpPr>
          <p:nvPr>
            <p:ph type="body" sz="quarter" idx="28" hasCustomPrompt="1"/>
          </p:nvPr>
        </p:nvSpPr>
        <p:spPr>
          <a:xfrm>
            <a:off x="8172450" y="5792438"/>
            <a:ext cx="3652838" cy="298800"/>
          </a:xfrm>
          <a:prstGeom prst="rect">
            <a:avLst/>
          </a:prstGeom>
        </p:spPr>
        <p:txBody>
          <a:bodyPr lIns="0" tIns="72000" rIns="0" bIns="72000">
            <a:noAutofit/>
          </a:bodyPr>
          <a:lstStyle>
            <a:lvl1pPr marL="0" indent="0">
              <a:spcBef>
                <a:spcPts val="0"/>
              </a:spcBef>
              <a:spcAft>
                <a:spcPts val="0"/>
              </a:spcAft>
              <a:buNone/>
              <a:defRPr sz="1200">
                <a:solidFill>
                  <a:schemeClr val="tx1"/>
                </a:solidFill>
              </a:defRPr>
            </a:lvl1pPr>
            <a:lvl2pPr marL="357542" indent="0">
              <a:buNone/>
              <a:defRPr sz="1067">
                <a:solidFill>
                  <a:schemeClr val="bg2"/>
                </a:solidFill>
              </a:defRPr>
            </a:lvl2pPr>
            <a:lvl3pPr marL="719982" indent="0">
              <a:buNone/>
              <a:defRPr sz="1067">
                <a:solidFill>
                  <a:schemeClr val="bg2"/>
                </a:solidFill>
              </a:defRPr>
            </a:lvl3pPr>
            <a:lvl4pPr marL="1081424" indent="0">
              <a:buNone/>
              <a:defRPr sz="1067">
                <a:solidFill>
                  <a:schemeClr val="bg2"/>
                </a:solidFill>
              </a:defRPr>
            </a:lvl4pPr>
            <a:lvl5pPr marL="1439964" indent="0">
              <a:buNone/>
              <a:defRPr sz="1067">
                <a:solidFill>
                  <a:schemeClr val="bg2"/>
                </a:solidFill>
              </a:defRPr>
            </a:lvl5pPr>
          </a:lstStyle>
          <a:p>
            <a:pPr lvl="0"/>
            <a:r>
              <a:rPr lang="en-GB"/>
              <a:t>Insert Source text</a:t>
            </a:r>
          </a:p>
        </p:txBody>
      </p:sp>
      <p:sp>
        <p:nvSpPr>
          <p:cNvPr id="5" name="Date Placeholder 4"/>
          <p:cNvSpPr>
            <a:spLocks noGrp="1"/>
          </p:cNvSpPr>
          <p:nvPr>
            <p:ph type="dt" sz="half" idx="30"/>
          </p:nvPr>
        </p:nvSpPr>
        <p:spPr/>
        <p:txBody>
          <a:bodyPr/>
          <a:lstStyle>
            <a:lvl1pPr algn="r">
              <a:defRPr/>
            </a:lvl1pPr>
          </a:lstStyle>
          <a:p>
            <a:fld id="{B03DE9E3-FCC4-44C9-9C9C-3C907C61E776}" type="datetime4">
              <a:rPr lang="en-GB" smtClean="0"/>
              <a:t>16 October 2024</a:t>
            </a:fld>
            <a:endParaRPr lang="en-GB"/>
          </a:p>
        </p:txBody>
      </p:sp>
      <p:sp>
        <p:nvSpPr>
          <p:cNvPr id="7" name="Footer Placeholder 6"/>
          <p:cNvSpPr>
            <a:spLocks noGrp="1"/>
          </p:cNvSpPr>
          <p:nvPr>
            <p:ph type="ftr" sz="quarter" idx="31"/>
          </p:nvPr>
        </p:nvSpPr>
        <p:spPr/>
        <p:txBody>
          <a:bodyPr/>
          <a:lstStyle>
            <a:lvl1pPr>
              <a:defRPr/>
            </a:lvl1pPr>
          </a:lstStyle>
          <a:p>
            <a:endParaRPr lang="en-GB"/>
          </a:p>
        </p:txBody>
      </p:sp>
      <p:sp>
        <p:nvSpPr>
          <p:cNvPr id="8" name="Slide Number Placeholder 7"/>
          <p:cNvSpPr>
            <a:spLocks noGrp="1"/>
          </p:cNvSpPr>
          <p:nvPr>
            <p:ph type="sldNum" sz="quarter" idx="32"/>
          </p:nvPr>
        </p:nvSpPr>
        <p:spPr/>
        <p:txBody>
          <a:bodyPr/>
          <a:lstStyle/>
          <a:p>
            <a:fld id="{9F9F533D-B52E-4A2F-BF72-0ADD2D94BD75}" type="slidenum">
              <a:rPr lang="en-GB" smtClean="0"/>
              <a:pPr/>
              <a:t>‹#›</a:t>
            </a:fld>
            <a:endParaRPr lang="en-GB"/>
          </a:p>
        </p:txBody>
      </p:sp>
      <p:sp>
        <p:nvSpPr>
          <p:cNvPr id="12" name="Title 1">
            <a:extLst>
              <a:ext uri="{FF2B5EF4-FFF2-40B4-BE49-F238E27FC236}">
                <a16:creationId xmlns:a16="http://schemas.microsoft.com/office/drawing/2014/main" id="{62258698-286C-88FD-70CB-ECDC7EEFE76B}"/>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9D5C8553-9D06-642B-D0A0-1E6DF4F5CE6F}"/>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6C8E6EBF-1077-88CA-250A-BC3D173D6251}"/>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133826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7CB5633-6431-4284-9ADB-4E6151258883}"/>
              </a:ext>
            </a:extLst>
          </p:cNvPr>
          <p:cNvSpPr>
            <a:spLocks noGrp="1"/>
          </p:cNvSpPr>
          <p:nvPr>
            <p:ph type="dt" sz="half" idx="30"/>
          </p:nvPr>
        </p:nvSpPr>
        <p:spPr/>
        <p:txBody>
          <a:bodyPr/>
          <a:lstStyle/>
          <a:p>
            <a:fld id="{11AFB533-57EF-4766-9D87-DAD3C67F4A40}" type="datetime4">
              <a:rPr lang="en-GB" smtClean="0"/>
              <a:t>16 October 2024</a:t>
            </a:fld>
            <a:endParaRPr lang="en-GB"/>
          </a:p>
        </p:txBody>
      </p:sp>
      <p:sp>
        <p:nvSpPr>
          <p:cNvPr id="5" name="Footer Placeholder 4">
            <a:extLst>
              <a:ext uri="{FF2B5EF4-FFF2-40B4-BE49-F238E27FC236}">
                <a16:creationId xmlns:a16="http://schemas.microsoft.com/office/drawing/2014/main" id="{195C4D40-638F-40AA-882E-9A6164C79568}"/>
              </a:ext>
            </a:extLst>
          </p:cNvPr>
          <p:cNvSpPr>
            <a:spLocks noGrp="1"/>
          </p:cNvSpPr>
          <p:nvPr>
            <p:ph type="ftr" sz="quarter" idx="31"/>
          </p:nvPr>
        </p:nvSpPr>
        <p:spPr/>
        <p:txBody>
          <a:bodyPr/>
          <a:lstStyle/>
          <a:p>
            <a:endParaRPr lang="en-GB"/>
          </a:p>
        </p:txBody>
      </p:sp>
      <p:sp>
        <p:nvSpPr>
          <p:cNvPr id="9" name="Slide Number Placeholder 8">
            <a:extLst>
              <a:ext uri="{FF2B5EF4-FFF2-40B4-BE49-F238E27FC236}">
                <a16:creationId xmlns:a16="http://schemas.microsoft.com/office/drawing/2014/main" id="{223E44AE-F798-4C55-8F91-872E4A737927}"/>
              </a:ext>
            </a:extLst>
          </p:cNvPr>
          <p:cNvSpPr>
            <a:spLocks noGrp="1"/>
          </p:cNvSpPr>
          <p:nvPr>
            <p:ph type="sldNum" sz="quarter" idx="32"/>
          </p:nvPr>
        </p:nvSpPr>
        <p:spPr/>
        <p:txBody>
          <a:bodyPr/>
          <a:lstStyle/>
          <a:p>
            <a:fld id="{9F9F533D-B52E-4A2F-BF72-0ADD2D94BD75}" type="slidenum">
              <a:rPr lang="en-GB" smtClean="0"/>
              <a:pPr/>
              <a:t>‹#›</a:t>
            </a:fld>
            <a:endParaRPr lang="en-GB"/>
          </a:p>
        </p:txBody>
      </p:sp>
      <p:sp>
        <p:nvSpPr>
          <p:cNvPr id="3" name="Text Placeholder 2">
            <a:extLst>
              <a:ext uri="{FF2B5EF4-FFF2-40B4-BE49-F238E27FC236}">
                <a16:creationId xmlns:a16="http://schemas.microsoft.com/office/drawing/2014/main" id="{328B3A39-D8B7-A2C0-89DB-5314F345D351}"/>
              </a:ext>
            </a:extLst>
          </p:cNvPr>
          <p:cNvSpPr>
            <a:spLocks noGrp="1"/>
          </p:cNvSpPr>
          <p:nvPr>
            <p:ph type="body" sz="quarter" idx="33" hasCustomPrompt="1"/>
          </p:nvPr>
        </p:nvSpPr>
        <p:spPr>
          <a:xfrm>
            <a:off x="365125" y="5792400"/>
            <a:ext cx="11460163" cy="298800"/>
          </a:xfrm>
        </p:spPr>
        <p:txBody>
          <a:bodyPr lIns="0" tIns="72000" rIns="0" bIns="72000" anchor="b">
            <a:noAutofit/>
          </a:bodyPr>
          <a:lstStyle>
            <a:lvl1pPr marL="0" indent="0">
              <a:buNone/>
              <a:defRPr sz="1200"/>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sp>
        <p:nvSpPr>
          <p:cNvPr id="7" name="Table Placeholder 6">
            <a:extLst>
              <a:ext uri="{FF2B5EF4-FFF2-40B4-BE49-F238E27FC236}">
                <a16:creationId xmlns:a16="http://schemas.microsoft.com/office/drawing/2014/main" id="{2E2FA657-3A41-6C8A-7C73-5FF4D5761F76}"/>
              </a:ext>
            </a:extLst>
          </p:cNvPr>
          <p:cNvSpPr>
            <a:spLocks noGrp="1"/>
          </p:cNvSpPr>
          <p:nvPr>
            <p:ph type="tbl" sz="quarter" idx="34" hasCustomPrompt="1"/>
          </p:nvPr>
        </p:nvSpPr>
        <p:spPr>
          <a:xfrm>
            <a:off x="365119" y="1303338"/>
            <a:ext cx="11459625" cy="4489450"/>
          </a:xfrm>
        </p:spPr>
        <p:txBody>
          <a:bodyPr lIns="0" rIns="0">
            <a:noAutofit/>
          </a:bodyPr>
          <a:lstStyle>
            <a:lvl1pPr>
              <a:defRPr/>
            </a:lvl1pPr>
          </a:lstStyle>
          <a:p>
            <a:r>
              <a:rPr lang="en-GB"/>
              <a:t>Click TABLE icon to insert table.</a:t>
            </a:r>
          </a:p>
        </p:txBody>
      </p:sp>
      <p:sp>
        <p:nvSpPr>
          <p:cNvPr id="10" name="Title 1">
            <a:extLst>
              <a:ext uri="{FF2B5EF4-FFF2-40B4-BE49-F238E27FC236}">
                <a16:creationId xmlns:a16="http://schemas.microsoft.com/office/drawing/2014/main" id="{F7A4EB32-D948-C409-F1E5-9F712310D58D}"/>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1E30107F-6B57-65E7-BD35-CCB493B8D6DC}"/>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0F611BFB-31C6-6656-90B9-BB1C81967B2F}"/>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288539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Graph">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7CB5633-6431-4284-9ADB-4E6151258883}"/>
              </a:ext>
            </a:extLst>
          </p:cNvPr>
          <p:cNvSpPr>
            <a:spLocks noGrp="1"/>
          </p:cNvSpPr>
          <p:nvPr>
            <p:ph type="dt" sz="half" idx="30"/>
          </p:nvPr>
        </p:nvSpPr>
        <p:spPr/>
        <p:txBody>
          <a:bodyPr/>
          <a:lstStyle/>
          <a:p>
            <a:fld id="{84741D83-B006-4893-8541-66BA34E08C4B}" type="datetime4">
              <a:rPr lang="en-GB" smtClean="0"/>
              <a:t>16 October 2024</a:t>
            </a:fld>
            <a:endParaRPr lang="en-GB"/>
          </a:p>
        </p:txBody>
      </p:sp>
      <p:sp>
        <p:nvSpPr>
          <p:cNvPr id="5" name="Footer Placeholder 4">
            <a:extLst>
              <a:ext uri="{FF2B5EF4-FFF2-40B4-BE49-F238E27FC236}">
                <a16:creationId xmlns:a16="http://schemas.microsoft.com/office/drawing/2014/main" id="{195C4D40-638F-40AA-882E-9A6164C79568}"/>
              </a:ext>
            </a:extLst>
          </p:cNvPr>
          <p:cNvSpPr>
            <a:spLocks noGrp="1"/>
          </p:cNvSpPr>
          <p:nvPr>
            <p:ph type="ftr" sz="quarter" idx="31"/>
          </p:nvPr>
        </p:nvSpPr>
        <p:spPr/>
        <p:txBody>
          <a:bodyPr/>
          <a:lstStyle/>
          <a:p>
            <a:endParaRPr lang="en-GB"/>
          </a:p>
        </p:txBody>
      </p:sp>
      <p:sp>
        <p:nvSpPr>
          <p:cNvPr id="9" name="Slide Number Placeholder 8">
            <a:extLst>
              <a:ext uri="{FF2B5EF4-FFF2-40B4-BE49-F238E27FC236}">
                <a16:creationId xmlns:a16="http://schemas.microsoft.com/office/drawing/2014/main" id="{223E44AE-F798-4C55-8F91-872E4A737927}"/>
              </a:ext>
            </a:extLst>
          </p:cNvPr>
          <p:cNvSpPr>
            <a:spLocks noGrp="1"/>
          </p:cNvSpPr>
          <p:nvPr>
            <p:ph type="sldNum" sz="quarter" idx="32"/>
          </p:nvPr>
        </p:nvSpPr>
        <p:spPr/>
        <p:txBody>
          <a:bodyPr/>
          <a:lstStyle/>
          <a:p>
            <a:fld id="{9F9F533D-B52E-4A2F-BF72-0ADD2D94BD75}" type="slidenum">
              <a:rPr lang="en-GB" smtClean="0"/>
              <a:pPr/>
              <a:t>‹#›</a:t>
            </a:fld>
            <a:endParaRPr lang="en-GB"/>
          </a:p>
        </p:txBody>
      </p:sp>
      <p:sp>
        <p:nvSpPr>
          <p:cNvPr id="3" name="Text Placeholder 2">
            <a:extLst>
              <a:ext uri="{FF2B5EF4-FFF2-40B4-BE49-F238E27FC236}">
                <a16:creationId xmlns:a16="http://schemas.microsoft.com/office/drawing/2014/main" id="{328B3A39-D8B7-A2C0-89DB-5314F345D351}"/>
              </a:ext>
            </a:extLst>
          </p:cNvPr>
          <p:cNvSpPr>
            <a:spLocks noGrp="1"/>
          </p:cNvSpPr>
          <p:nvPr>
            <p:ph type="body" sz="quarter" idx="33" hasCustomPrompt="1"/>
          </p:nvPr>
        </p:nvSpPr>
        <p:spPr>
          <a:xfrm>
            <a:off x="366713" y="5792400"/>
            <a:ext cx="11460164" cy="298800"/>
          </a:xfrm>
        </p:spPr>
        <p:txBody>
          <a:bodyPr lIns="0" tIns="72000" rIns="0" bIns="72000" anchor="b">
            <a:noAutofit/>
          </a:bodyPr>
          <a:lstStyle>
            <a:lvl1pPr marL="0" indent="0">
              <a:buNone/>
              <a:defRPr sz="1200"/>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sp>
        <p:nvSpPr>
          <p:cNvPr id="7" name="Chart Placeholder 6">
            <a:extLst>
              <a:ext uri="{FF2B5EF4-FFF2-40B4-BE49-F238E27FC236}">
                <a16:creationId xmlns:a16="http://schemas.microsoft.com/office/drawing/2014/main" id="{8994D5C1-7836-1E91-87FA-56E472221EB3}"/>
              </a:ext>
            </a:extLst>
          </p:cNvPr>
          <p:cNvSpPr>
            <a:spLocks noGrp="1"/>
          </p:cNvSpPr>
          <p:nvPr>
            <p:ph type="chart" sz="quarter" idx="34" hasCustomPrompt="1"/>
          </p:nvPr>
        </p:nvSpPr>
        <p:spPr>
          <a:xfrm>
            <a:off x="365125" y="1303338"/>
            <a:ext cx="11460163" cy="4489062"/>
          </a:xfrm>
        </p:spPr>
        <p:txBody>
          <a:bodyPr lIns="0" rIns="0">
            <a:noAutofit/>
          </a:bodyPr>
          <a:lstStyle>
            <a:lvl1pPr>
              <a:defRPr/>
            </a:lvl1pPr>
          </a:lstStyle>
          <a:p>
            <a:r>
              <a:rPr lang="en-GB"/>
              <a:t>Click CHART icons to insert chart.</a:t>
            </a:r>
            <a:br>
              <a:rPr lang="en-GB"/>
            </a:br>
            <a:r>
              <a:rPr lang="en-US"/>
              <a:t>Please ensure your chart title, legend, x and y axis titles are minimum 12 </a:t>
            </a:r>
            <a:r>
              <a:rPr lang="en-US" err="1"/>
              <a:t>pt</a:t>
            </a:r>
            <a:r>
              <a:rPr lang="en-US"/>
              <a:t>, Arial black for accessibility. </a:t>
            </a:r>
          </a:p>
          <a:p>
            <a:endParaRPr lang="en-GB"/>
          </a:p>
          <a:p>
            <a:endParaRPr lang="en-GB"/>
          </a:p>
        </p:txBody>
      </p:sp>
      <p:sp>
        <p:nvSpPr>
          <p:cNvPr id="10" name="Title 1">
            <a:extLst>
              <a:ext uri="{FF2B5EF4-FFF2-40B4-BE49-F238E27FC236}">
                <a16:creationId xmlns:a16="http://schemas.microsoft.com/office/drawing/2014/main" id="{20CCEE79-8221-4C6C-2397-0791C954AA8D}"/>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4091ECF0-259D-F144-9708-B8296C87B04F}"/>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C3FC0E92-53E2-6353-15B7-7028E9E80A82}"/>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67534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2E57A6D-CCB0-DF2D-0D9A-6184CE396941}"/>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FC42BDB7-A7FE-AA4E-3952-EBCCAC237C98}"/>
              </a:ext>
            </a:extLst>
          </p:cNvPr>
          <p:cNvSpPr>
            <a:spLocks noGrp="1"/>
          </p:cNvSpPr>
          <p:nvPr>
            <p:ph type="sldNum" sz="quarter" idx="11"/>
          </p:nvPr>
        </p:nvSpPr>
        <p:spPr/>
        <p:txBody>
          <a:bodyPr/>
          <a:lstStyle/>
          <a:p>
            <a:fld id="{9F9F533D-B52E-4A2F-BF72-0ADD2D94BD75}" type="slidenum">
              <a:rPr lang="en-GB" smtClean="0"/>
              <a:pPr/>
              <a:t>‹#›</a:t>
            </a:fld>
            <a:endParaRPr lang="en-GB"/>
          </a:p>
        </p:txBody>
      </p:sp>
      <p:sp>
        <p:nvSpPr>
          <p:cNvPr id="5" name="Date Placeholder 4">
            <a:extLst>
              <a:ext uri="{FF2B5EF4-FFF2-40B4-BE49-F238E27FC236}">
                <a16:creationId xmlns:a16="http://schemas.microsoft.com/office/drawing/2014/main" id="{676D6505-B9A2-3A36-B9B6-3E3CF07A64AF}"/>
              </a:ext>
            </a:extLst>
          </p:cNvPr>
          <p:cNvSpPr>
            <a:spLocks noGrp="1"/>
          </p:cNvSpPr>
          <p:nvPr>
            <p:ph type="dt" sz="half" idx="12"/>
          </p:nvPr>
        </p:nvSpPr>
        <p:spPr/>
        <p:txBody>
          <a:bodyPr/>
          <a:lstStyle/>
          <a:p>
            <a:fld id="{346B58B4-0D72-4C8B-9355-854FB5782278}" type="datetime4">
              <a:rPr lang="en-GB" smtClean="0"/>
              <a:t>16 October 2024</a:t>
            </a:fld>
            <a:endParaRPr lang="en-GB"/>
          </a:p>
        </p:txBody>
      </p:sp>
      <p:sp>
        <p:nvSpPr>
          <p:cNvPr id="7" name="Text Placeholder 6">
            <a:extLst>
              <a:ext uri="{FF2B5EF4-FFF2-40B4-BE49-F238E27FC236}">
                <a16:creationId xmlns:a16="http://schemas.microsoft.com/office/drawing/2014/main" id="{4B3924AB-56D4-343D-306B-195A924E9EF9}"/>
              </a:ext>
            </a:extLst>
          </p:cNvPr>
          <p:cNvSpPr>
            <a:spLocks noGrp="1"/>
          </p:cNvSpPr>
          <p:nvPr>
            <p:ph type="body" sz="quarter" idx="13" hasCustomPrompt="1"/>
          </p:nvPr>
        </p:nvSpPr>
        <p:spPr>
          <a:xfrm>
            <a:off x="365125" y="5792400"/>
            <a:ext cx="11460164" cy="298800"/>
          </a:xfrm>
        </p:spPr>
        <p:txBody>
          <a:bodyPr lIns="0" tIns="72000" rIns="0" bIns="72000" anchor="b">
            <a:noAutofit/>
          </a:bodyPr>
          <a:lstStyle>
            <a:lvl1pPr marL="0" indent="0">
              <a:buNone/>
              <a:defRPr sz="1200"/>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sp>
        <p:nvSpPr>
          <p:cNvPr id="8" name="Title 1">
            <a:extLst>
              <a:ext uri="{FF2B5EF4-FFF2-40B4-BE49-F238E27FC236}">
                <a16:creationId xmlns:a16="http://schemas.microsoft.com/office/drawing/2014/main" id="{3484351E-5906-1465-ED52-DA75D3630DE8}"/>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9" name="Subtitle 2">
            <a:extLst>
              <a:ext uri="{FF2B5EF4-FFF2-40B4-BE49-F238E27FC236}">
                <a16:creationId xmlns:a16="http://schemas.microsoft.com/office/drawing/2014/main" id="{62BDBB70-10FD-DDED-C062-9AA92765646E}"/>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2" name="Freeform: Shape 11">
            <a:extLst>
              <a:ext uri="{FF2B5EF4-FFF2-40B4-BE49-F238E27FC236}">
                <a16:creationId xmlns:a16="http://schemas.microsoft.com/office/drawing/2014/main" id="{8DBDFC7D-EB75-1C71-FBB6-74679DF5FB23}"/>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26229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Gradie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DFB0EC8B-993B-9701-B3D4-2FBFA2652AA7}"/>
              </a:ext>
            </a:extLst>
          </p:cNvPr>
          <p:cNvSpPr>
            <a:spLocks noGrp="1"/>
          </p:cNvSpPr>
          <p:nvPr>
            <p:ph type="dt" sz="half" idx="11"/>
          </p:nvPr>
        </p:nvSpPr>
        <p:spPr/>
        <p:txBody>
          <a:bodyPr/>
          <a:lstStyle>
            <a:lvl1pPr>
              <a:defRPr>
                <a:solidFill>
                  <a:schemeClr val="bg1"/>
                </a:solidFill>
              </a:defRPr>
            </a:lvl1pPr>
          </a:lstStyle>
          <a:p>
            <a:fld id="{71B7B165-5683-4F5F-9FF2-907EF7B970C8}" type="datetime4">
              <a:rPr lang="en-GB" smtClean="0"/>
              <a:t>16 October 2024</a:t>
            </a:fld>
            <a:endParaRPr lang="en-GB"/>
          </a:p>
        </p:txBody>
      </p:sp>
      <p:sp>
        <p:nvSpPr>
          <p:cNvPr id="11" name="Footer Placeholder 10">
            <a:extLst>
              <a:ext uri="{FF2B5EF4-FFF2-40B4-BE49-F238E27FC236}">
                <a16:creationId xmlns:a16="http://schemas.microsoft.com/office/drawing/2014/main" id="{F4B64CB0-473B-DCCB-4EF6-AD2596727230}"/>
              </a:ext>
            </a:extLst>
          </p:cNvPr>
          <p:cNvSpPr>
            <a:spLocks noGrp="1"/>
          </p:cNvSpPr>
          <p:nvPr>
            <p:ph type="ftr" sz="quarter" idx="12"/>
          </p:nvPr>
        </p:nvSpPr>
        <p:spPr/>
        <p:txBody>
          <a:bodyPr/>
          <a:lstStyle>
            <a:lvl1pPr>
              <a:defRPr>
                <a:solidFill>
                  <a:schemeClr val="bg1"/>
                </a:solidFill>
              </a:defRPr>
            </a:lvl1pPr>
          </a:lstStyle>
          <a:p>
            <a:endParaRPr lang="en-GB"/>
          </a:p>
        </p:txBody>
      </p:sp>
      <p:sp>
        <p:nvSpPr>
          <p:cNvPr id="12" name="Slide Number Placeholder 11">
            <a:extLst>
              <a:ext uri="{FF2B5EF4-FFF2-40B4-BE49-F238E27FC236}">
                <a16:creationId xmlns:a16="http://schemas.microsoft.com/office/drawing/2014/main" id="{C70C223B-EC3F-01A9-ECD3-7E6A591C405E}"/>
              </a:ext>
            </a:extLst>
          </p:cNvPr>
          <p:cNvSpPr>
            <a:spLocks noGrp="1"/>
          </p:cNvSpPr>
          <p:nvPr>
            <p:ph type="sldNum" sz="quarter" idx="13"/>
          </p:nvPr>
        </p:nvSpPr>
        <p:spPr/>
        <p:txBody>
          <a:bodyPr/>
          <a:lstStyle>
            <a:lvl1pPr>
              <a:defRPr>
                <a:solidFill>
                  <a:schemeClr val="bg1"/>
                </a:solidFill>
              </a:defRPr>
            </a:lvl1pPr>
          </a:lstStyle>
          <a:p>
            <a:fld id="{9F9F533D-B52E-4A2F-BF72-0ADD2D94BD75}" type="slidenum">
              <a:rPr lang="en-GB" smtClean="0"/>
              <a:pPr/>
              <a:t>‹#›</a:t>
            </a:fld>
            <a:endParaRPr lang="en-GB"/>
          </a:p>
        </p:txBody>
      </p:sp>
      <p:sp>
        <p:nvSpPr>
          <p:cNvPr id="13" name="Text Placeholder 2">
            <a:extLst>
              <a:ext uri="{FF2B5EF4-FFF2-40B4-BE49-F238E27FC236}">
                <a16:creationId xmlns:a16="http://schemas.microsoft.com/office/drawing/2014/main" id="{B3466546-C07E-BFBF-4B2F-E4D299013F56}"/>
              </a:ext>
            </a:extLst>
          </p:cNvPr>
          <p:cNvSpPr>
            <a:spLocks noGrp="1"/>
          </p:cNvSpPr>
          <p:nvPr>
            <p:ph type="body" sz="quarter" idx="33" hasCustomPrompt="1"/>
          </p:nvPr>
        </p:nvSpPr>
        <p:spPr>
          <a:xfrm>
            <a:off x="364800" y="5792400"/>
            <a:ext cx="11460164" cy="298800"/>
          </a:xfrm>
        </p:spPr>
        <p:txBody>
          <a:bodyPr lIns="0" tIns="72000" rIns="0" bIns="72000" anchor="b">
            <a:noAutofit/>
          </a:bodyPr>
          <a:lstStyle>
            <a:lvl1pPr marL="0" indent="0">
              <a:buNone/>
              <a:defRPr sz="1200">
                <a:solidFill>
                  <a:schemeClr val="bg1"/>
                </a:solidFill>
              </a:defRPr>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pic>
        <p:nvPicPr>
          <p:cNvPr id="6" name="Graphic 5">
            <a:extLst>
              <a:ext uri="{FF2B5EF4-FFF2-40B4-BE49-F238E27FC236}">
                <a16:creationId xmlns:a16="http://schemas.microsoft.com/office/drawing/2014/main" id="{A8F5241F-6CBA-AE82-8AEE-138E90E20FA2}"/>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7328" t="12162" r="1499" b="12843"/>
          <a:stretch/>
        </p:blipFill>
        <p:spPr>
          <a:xfrm>
            <a:off x="219299" y="6191252"/>
            <a:ext cx="1215582" cy="563804"/>
          </a:xfrm>
          <a:prstGeom prst="rect">
            <a:avLst/>
          </a:prstGeom>
        </p:spPr>
      </p:pic>
      <p:sp>
        <p:nvSpPr>
          <p:cNvPr id="9" name="Title 1">
            <a:extLst>
              <a:ext uri="{FF2B5EF4-FFF2-40B4-BE49-F238E27FC236}">
                <a16:creationId xmlns:a16="http://schemas.microsoft.com/office/drawing/2014/main" id="{70C54E86-8E74-E1E1-9919-BF95D8B21B8F}"/>
              </a:ext>
            </a:extLst>
          </p:cNvPr>
          <p:cNvSpPr>
            <a:spLocks noGrp="1"/>
          </p:cNvSpPr>
          <p:nvPr>
            <p:ph type="title"/>
          </p:nvPr>
        </p:nvSpPr>
        <p:spPr>
          <a:xfrm>
            <a:off x="365125" y="242888"/>
            <a:ext cx="11460163" cy="430887"/>
          </a:xfrm>
        </p:spPr>
        <p:txBody>
          <a:bodyPr/>
          <a:lstStyle>
            <a:lvl1pPr>
              <a:defRPr>
                <a:solidFill>
                  <a:schemeClr val="bg1"/>
                </a:solidFill>
              </a:defRPr>
            </a:lvl1pPr>
          </a:lstStyle>
          <a:p>
            <a:r>
              <a:rPr lang="en-US"/>
              <a:t>Click to edit Master title style</a:t>
            </a:r>
          </a:p>
        </p:txBody>
      </p:sp>
      <p:sp>
        <p:nvSpPr>
          <p:cNvPr id="14" name="Subtitle 2">
            <a:extLst>
              <a:ext uri="{FF2B5EF4-FFF2-40B4-BE49-F238E27FC236}">
                <a16:creationId xmlns:a16="http://schemas.microsoft.com/office/drawing/2014/main" id="{5936C739-784E-0B16-D78E-DAACEC459BEA}"/>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7" name="Freeform: Shape 16">
            <a:extLst>
              <a:ext uri="{FF2B5EF4-FFF2-40B4-BE49-F238E27FC236}">
                <a16:creationId xmlns:a16="http://schemas.microsoft.com/office/drawing/2014/main" id="{A8BE41CA-ABEC-55CB-D62E-31831DAD300E}"/>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51650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C3EA56-5111-4037-9D95-99472C98B371}"/>
              </a:ext>
            </a:extLst>
          </p:cNvPr>
          <p:cNvSpPr>
            <a:spLocks noGrp="1"/>
          </p:cNvSpPr>
          <p:nvPr>
            <p:ph type="dt" sz="half" idx="10"/>
          </p:nvPr>
        </p:nvSpPr>
        <p:spPr/>
        <p:txBody>
          <a:bodyPr/>
          <a:lstStyle/>
          <a:p>
            <a:fld id="{18AF44B5-6D56-4B59-9C1D-2022F9BFF5DA}" type="datetime4">
              <a:rPr lang="en-GB" smtClean="0"/>
              <a:t>16 October 2024</a:t>
            </a:fld>
            <a:endParaRPr lang="en-GB"/>
          </a:p>
        </p:txBody>
      </p:sp>
      <p:sp>
        <p:nvSpPr>
          <p:cNvPr id="3" name="Footer Placeholder 2">
            <a:extLst>
              <a:ext uri="{FF2B5EF4-FFF2-40B4-BE49-F238E27FC236}">
                <a16:creationId xmlns:a16="http://schemas.microsoft.com/office/drawing/2014/main" id="{D0CE7BCF-23E0-421B-8A21-1CDDB167314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B1F21D1-F1DD-4945-8EF8-43393EDC3F66}"/>
              </a:ext>
            </a:extLst>
          </p:cNvPr>
          <p:cNvSpPr>
            <a:spLocks noGrp="1"/>
          </p:cNvSpPr>
          <p:nvPr>
            <p:ph type="sldNum" sz="quarter" idx="12"/>
          </p:nvPr>
        </p:nvSpPr>
        <p:spPr/>
        <p:txBody>
          <a:bodyPr/>
          <a:lstStyle/>
          <a:p>
            <a:fld id="{9F9F533D-B52E-4A2F-BF72-0ADD2D94BD75}" type="slidenum">
              <a:rPr lang="en-GB" smtClean="0"/>
              <a:pPr/>
              <a:t>‹#›</a:t>
            </a:fld>
            <a:endParaRPr lang="en-GB"/>
          </a:p>
        </p:txBody>
      </p:sp>
      <p:sp>
        <p:nvSpPr>
          <p:cNvPr id="7" name="Text Placeholder 6">
            <a:extLst>
              <a:ext uri="{FF2B5EF4-FFF2-40B4-BE49-F238E27FC236}">
                <a16:creationId xmlns:a16="http://schemas.microsoft.com/office/drawing/2014/main" id="{F2A2858F-078E-2E59-C8A6-5102082DA345}"/>
              </a:ext>
            </a:extLst>
          </p:cNvPr>
          <p:cNvSpPr>
            <a:spLocks noGrp="1"/>
          </p:cNvSpPr>
          <p:nvPr>
            <p:ph type="body" sz="quarter" idx="13" hasCustomPrompt="1"/>
          </p:nvPr>
        </p:nvSpPr>
        <p:spPr>
          <a:xfrm>
            <a:off x="365125" y="5792400"/>
            <a:ext cx="11460164" cy="298800"/>
          </a:xfrm>
        </p:spPr>
        <p:txBody>
          <a:bodyPr lIns="0" tIns="72000" rIns="0" bIns="72000" anchor="b">
            <a:noAutofit/>
          </a:bodyPr>
          <a:lstStyle>
            <a:lvl1pPr marL="0" indent="0">
              <a:buNone/>
              <a:defRPr sz="1200"/>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spTree>
    <p:custDataLst>
      <p:tags r:id="rId1"/>
    </p:custDataLst>
    <p:extLst>
      <p:ext uri="{BB962C8B-B14F-4D97-AF65-F5344CB8AC3E}">
        <p14:creationId xmlns:p14="http://schemas.microsoft.com/office/powerpoint/2010/main" val="357532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F7EFD61-0B79-2619-1483-7B804B2C82CE}"/>
              </a:ext>
            </a:extLst>
          </p:cNvPr>
          <p:cNvSpPr>
            <a:spLocks noGrp="1"/>
          </p:cNvSpPr>
          <p:nvPr>
            <p:ph type="title" hasCustomPrompt="1"/>
          </p:nvPr>
        </p:nvSpPr>
        <p:spPr>
          <a:xfrm>
            <a:off x="365125" y="3235800"/>
            <a:ext cx="11460163" cy="1260000"/>
          </a:xfrm>
        </p:spPr>
        <p:txBody>
          <a:bodyPr>
            <a:normAutofit/>
          </a:bodyPr>
          <a:lstStyle>
            <a:lvl1pPr>
              <a:defRPr sz="3600"/>
            </a:lvl1pPr>
          </a:lstStyle>
          <a:p>
            <a:r>
              <a:rPr lang="en-US"/>
              <a:t>Click to enter section header title</a:t>
            </a:r>
          </a:p>
        </p:txBody>
      </p:sp>
      <p:sp>
        <p:nvSpPr>
          <p:cNvPr id="9" name="Subtitle 2">
            <a:extLst>
              <a:ext uri="{FF2B5EF4-FFF2-40B4-BE49-F238E27FC236}">
                <a16:creationId xmlns:a16="http://schemas.microsoft.com/office/drawing/2014/main" id="{BBC9BD8C-031D-7F0A-C46B-D38FB0136781}"/>
              </a:ext>
            </a:extLst>
          </p:cNvPr>
          <p:cNvSpPr>
            <a:spLocks noGrp="1"/>
          </p:cNvSpPr>
          <p:nvPr>
            <p:ph type="subTitle" idx="1" hasCustomPrompt="1"/>
          </p:nvPr>
        </p:nvSpPr>
        <p:spPr>
          <a:xfrm>
            <a:off x="365125" y="4514654"/>
            <a:ext cx="11460164" cy="475200"/>
          </a:xfrm>
          <a:prstGeom prst="rect">
            <a:avLst/>
          </a:prstGeom>
        </p:spPr>
        <p:txBody>
          <a:bodyPr wrap="square" lIns="0" tIns="0" rIns="0" bIns="0" anchor="t" anchorCtr="0">
            <a:normAutofit/>
          </a:bodyPr>
          <a:lstStyle>
            <a:lvl1pPr marL="0" indent="0" algn="l">
              <a:spcBef>
                <a:spcPts val="0"/>
              </a:spcBef>
              <a:spcAft>
                <a:spcPts val="0"/>
              </a:spcAft>
              <a:buNone/>
              <a:defRPr sz="2800" i="0">
                <a:solidFill>
                  <a:schemeClr val="tx2"/>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section subtitle</a:t>
            </a:r>
          </a:p>
        </p:txBody>
      </p:sp>
      <p:pic>
        <p:nvPicPr>
          <p:cNvPr id="10" name="Graphic 9">
            <a:extLst>
              <a:ext uri="{FF2B5EF4-FFF2-40B4-BE49-F238E27FC236}">
                <a16:creationId xmlns:a16="http://schemas.microsoft.com/office/drawing/2014/main" id="{0B01FA46-1D8D-93AD-9A24-7740D438F0B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7175" y="5967611"/>
            <a:ext cx="1401150" cy="422366"/>
          </a:xfrm>
          <a:prstGeom prst="rect">
            <a:avLst/>
          </a:prstGeom>
        </p:spPr>
      </p:pic>
    </p:spTree>
    <p:extLst>
      <p:ext uri="{BB962C8B-B14F-4D97-AF65-F5344CB8AC3E}">
        <p14:creationId xmlns:p14="http://schemas.microsoft.com/office/powerpoint/2010/main" val="248737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0DD48070-D695-60C2-898C-9832D9369B0C}"/>
              </a:ext>
            </a:extLst>
          </p:cNvPr>
          <p:cNvSpPr>
            <a:spLocks noGrp="1"/>
          </p:cNvSpPr>
          <p:nvPr>
            <p:ph type="body" sz="quarter" idx="22" hasCustomPrompt="1"/>
          </p:nvPr>
        </p:nvSpPr>
        <p:spPr>
          <a:xfrm>
            <a:off x="365125" y="1311162"/>
            <a:ext cx="11460164" cy="4484800"/>
          </a:xfrm>
          <a:custGeom>
            <a:avLst/>
            <a:gdLst>
              <a:gd name="connsiteX0" fmla="*/ 185682 w 11460164"/>
              <a:gd name="connsiteY0" fmla="*/ 0 h 4484800"/>
              <a:gd name="connsiteX1" fmla="*/ 11274482 w 11460164"/>
              <a:gd name="connsiteY1" fmla="*/ 0 h 4484800"/>
              <a:gd name="connsiteX2" fmla="*/ 11460164 w 11460164"/>
              <a:gd name="connsiteY2" fmla="*/ 185682 h 4484800"/>
              <a:gd name="connsiteX3" fmla="*/ 11460164 w 11460164"/>
              <a:gd name="connsiteY3" fmla="*/ 456183 h 4484800"/>
              <a:gd name="connsiteX4" fmla="*/ 11460164 w 11460164"/>
              <a:gd name="connsiteY4" fmla="*/ 715601 h 4484800"/>
              <a:gd name="connsiteX5" fmla="*/ 11460164 w 11460164"/>
              <a:gd name="connsiteY5" fmla="*/ 4299118 h 4484800"/>
              <a:gd name="connsiteX6" fmla="*/ 11274482 w 11460164"/>
              <a:gd name="connsiteY6" fmla="*/ 4484800 h 4484800"/>
              <a:gd name="connsiteX7" fmla="*/ 185682 w 11460164"/>
              <a:gd name="connsiteY7" fmla="*/ 4484800 h 4484800"/>
              <a:gd name="connsiteX8" fmla="*/ 0 w 11460164"/>
              <a:gd name="connsiteY8" fmla="*/ 4299118 h 4484800"/>
              <a:gd name="connsiteX9" fmla="*/ 0 w 11460164"/>
              <a:gd name="connsiteY9" fmla="*/ 715601 h 4484800"/>
              <a:gd name="connsiteX10" fmla="*/ 0 w 11460164"/>
              <a:gd name="connsiteY10" fmla="*/ 456183 h 4484800"/>
              <a:gd name="connsiteX11" fmla="*/ 0 w 11460164"/>
              <a:gd name="connsiteY11" fmla="*/ 185682 h 4484800"/>
              <a:gd name="connsiteX12" fmla="*/ 185682 w 11460164"/>
              <a:gd name="connsiteY12" fmla="*/ 0 h 448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60164" h="4484800">
                <a:moveTo>
                  <a:pt x="185682" y="0"/>
                </a:moveTo>
                <a:lnTo>
                  <a:pt x="11274482" y="0"/>
                </a:lnTo>
                <a:cubicBezTo>
                  <a:pt x="11377031" y="0"/>
                  <a:pt x="11460164" y="83133"/>
                  <a:pt x="11460164" y="185682"/>
                </a:cubicBezTo>
                <a:lnTo>
                  <a:pt x="11460164" y="456183"/>
                </a:lnTo>
                <a:lnTo>
                  <a:pt x="11460164" y="715601"/>
                </a:lnTo>
                <a:lnTo>
                  <a:pt x="11460164" y="4299118"/>
                </a:lnTo>
                <a:cubicBezTo>
                  <a:pt x="11460164" y="4401667"/>
                  <a:pt x="11377031" y="4484800"/>
                  <a:pt x="11274482" y="4484800"/>
                </a:cubicBezTo>
                <a:lnTo>
                  <a:pt x="185682" y="4484800"/>
                </a:lnTo>
                <a:cubicBezTo>
                  <a:pt x="83133" y="4484800"/>
                  <a:pt x="0" y="4401667"/>
                  <a:pt x="0" y="4299118"/>
                </a:cubicBezTo>
                <a:lnTo>
                  <a:pt x="0" y="715601"/>
                </a:lnTo>
                <a:lnTo>
                  <a:pt x="0" y="456183"/>
                </a:lnTo>
                <a:lnTo>
                  <a:pt x="0" y="185682"/>
                </a:lnTo>
                <a:cubicBezTo>
                  <a:pt x="0" y="83133"/>
                  <a:pt x="83133" y="0"/>
                  <a:pt x="185682" y="0"/>
                </a:cubicBezTo>
                <a:close/>
              </a:path>
            </a:pathLst>
          </a:custGeom>
          <a:solidFill>
            <a:schemeClr val="bg1">
              <a:lumMod val="95000"/>
            </a:schemeClr>
          </a:solidFill>
          <a:ln>
            <a:noFill/>
          </a:ln>
        </p:spPr>
        <p:txBody>
          <a:bodyPr wrap="square" tIns="180000">
            <a:noAutofit/>
          </a:bodyPr>
          <a:lstStyle>
            <a:lvl1pPr>
              <a:buClr>
                <a:srgbClr val="0078D4"/>
              </a:buClr>
              <a:defRPr/>
            </a:lvl1pPr>
          </a:lstStyle>
          <a:p>
            <a:pPr lvl="0"/>
            <a:r>
              <a:rPr lang="en-US"/>
              <a:t>Click to enter TEXT content ONLY.</a:t>
            </a:r>
            <a:br>
              <a:rPr lang="en-US"/>
            </a:br>
            <a:r>
              <a:rPr lang="en-US"/>
              <a:t>If text content appears outside of grey holder please reduce the size of the font.</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5"/>
          <p:cNvSpPr>
            <a:spLocks noGrp="1"/>
          </p:cNvSpPr>
          <p:nvPr>
            <p:ph type="body" sz="quarter" idx="18" hasCustomPrompt="1"/>
          </p:nvPr>
        </p:nvSpPr>
        <p:spPr>
          <a:xfrm>
            <a:off x="365125" y="5792438"/>
            <a:ext cx="11460164"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3" name="Date Placeholder 2">
            <a:extLst>
              <a:ext uri="{FF2B5EF4-FFF2-40B4-BE49-F238E27FC236}">
                <a16:creationId xmlns:a16="http://schemas.microsoft.com/office/drawing/2014/main" id="{341B731B-8FAA-4A1B-8740-D7002967C1CA}"/>
              </a:ext>
            </a:extLst>
          </p:cNvPr>
          <p:cNvSpPr>
            <a:spLocks noGrp="1"/>
          </p:cNvSpPr>
          <p:nvPr>
            <p:ph type="dt" sz="half" idx="19"/>
          </p:nvPr>
        </p:nvSpPr>
        <p:spPr/>
        <p:txBody>
          <a:bodyPr/>
          <a:lstStyle/>
          <a:p>
            <a:fld id="{DB124F8D-6A21-41BB-B641-CA493D4F9456}" type="datetime4">
              <a:rPr lang="en-GB" smtClean="0"/>
              <a:t>16 October 2024</a:t>
            </a:fld>
            <a:endParaRPr lang="en-GB"/>
          </a:p>
        </p:txBody>
      </p:sp>
      <p:sp>
        <p:nvSpPr>
          <p:cNvPr id="5" name="Footer Placeholder 4">
            <a:extLst>
              <a:ext uri="{FF2B5EF4-FFF2-40B4-BE49-F238E27FC236}">
                <a16:creationId xmlns:a16="http://schemas.microsoft.com/office/drawing/2014/main" id="{D1C84BE9-25CA-45B1-9061-9DCABA70A1E6}"/>
              </a:ext>
            </a:extLst>
          </p:cNvPr>
          <p:cNvSpPr>
            <a:spLocks noGrp="1"/>
          </p:cNvSpPr>
          <p:nvPr>
            <p:ph type="ftr" sz="quarter" idx="20"/>
          </p:nvPr>
        </p:nvSpPr>
        <p:spPr>
          <a:xfrm>
            <a:off x="2319338" y="6343650"/>
            <a:ext cx="5600700" cy="269875"/>
          </a:xfrm>
          <a:prstGeom prst="rect">
            <a:avLst/>
          </a:prstGeom>
        </p:spPr>
        <p:txBody>
          <a:bodyPr/>
          <a:lstStyle/>
          <a:p>
            <a:endParaRPr lang="en-GB"/>
          </a:p>
        </p:txBody>
      </p:sp>
      <p:sp>
        <p:nvSpPr>
          <p:cNvPr id="11" name="Slide Number Placeholder 10">
            <a:extLst>
              <a:ext uri="{FF2B5EF4-FFF2-40B4-BE49-F238E27FC236}">
                <a16:creationId xmlns:a16="http://schemas.microsoft.com/office/drawing/2014/main" id="{BF0296A1-E119-4AEC-80A5-65FD719F9631}"/>
              </a:ext>
            </a:extLst>
          </p:cNvPr>
          <p:cNvSpPr>
            <a:spLocks noGrp="1"/>
          </p:cNvSpPr>
          <p:nvPr>
            <p:ph type="sldNum" sz="quarter" idx="21"/>
          </p:nvPr>
        </p:nvSpPr>
        <p:spPr/>
        <p:txBody>
          <a:bodyPr/>
          <a:lstStyle/>
          <a:p>
            <a:fld id="{9F9F533D-B52E-4A2F-BF72-0ADD2D94BD75}" type="slidenum">
              <a:rPr lang="en-GB" smtClean="0"/>
              <a:pPr/>
              <a:t>‹#›</a:t>
            </a:fld>
            <a:endParaRPr lang="en-GB"/>
          </a:p>
        </p:txBody>
      </p:sp>
      <p:sp>
        <p:nvSpPr>
          <p:cNvPr id="12" name="Title 1">
            <a:extLst>
              <a:ext uri="{FF2B5EF4-FFF2-40B4-BE49-F238E27FC236}">
                <a16:creationId xmlns:a16="http://schemas.microsoft.com/office/drawing/2014/main" id="{88C0D48C-007D-FEEC-D1DF-C00891876F0F}"/>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1F6E4BF1-5B10-6CC3-60CB-FA773CAB8AF3}"/>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099DCD39-6F77-D442-9C41-7FE9A4CBB7FE}"/>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1590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Section Hea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905DD1F-ADCE-21F5-3B42-348B73562E77}"/>
              </a:ext>
            </a:extLst>
          </p:cNvPr>
          <p:cNvSpPr>
            <a:spLocks noGrp="1"/>
          </p:cNvSpPr>
          <p:nvPr>
            <p:ph type="title" hasCustomPrompt="1"/>
          </p:nvPr>
        </p:nvSpPr>
        <p:spPr>
          <a:xfrm>
            <a:off x="365125" y="3235800"/>
            <a:ext cx="8651875" cy="1260000"/>
          </a:xfrm>
        </p:spPr>
        <p:txBody>
          <a:bodyPr>
            <a:normAutofit/>
          </a:bodyPr>
          <a:lstStyle>
            <a:lvl1pPr>
              <a:defRPr sz="3600">
                <a:solidFill>
                  <a:schemeClr val="bg1"/>
                </a:solidFill>
              </a:defRPr>
            </a:lvl1pPr>
          </a:lstStyle>
          <a:p>
            <a:r>
              <a:rPr lang="en-US"/>
              <a:t>Click to enter section header title</a:t>
            </a:r>
          </a:p>
        </p:txBody>
      </p:sp>
      <p:sp>
        <p:nvSpPr>
          <p:cNvPr id="7" name="Subtitle 2">
            <a:extLst>
              <a:ext uri="{FF2B5EF4-FFF2-40B4-BE49-F238E27FC236}">
                <a16:creationId xmlns:a16="http://schemas.microsoft.com/office/drawing/2014/main" id="{1A65F606-CDCB-0367-61AA-199FECCB3A72}"/>
              </a:ext>
            </a:extLst>
          </p:cNvPr>
          <p:cNvSpPr>
            <a:spLocks noGrp="1"/>
          </p:cNvSpPr>
          <p:nvPr>
            <p:ph type="subTitle" idx="1" hasCustomPrompt="1"/>
          </p:nvPr>
        </p:nvSpPr>
        <p:spPr>
          <a:xfrm>
            <a:off x="365125" y="4514654"/>
            <a:ext cx="8651876" cy="475200"/>
          </a:xfrm>
          <a:prstGeom prst="rect">
            <a:avLst/>
          </a:prstGeom>
        </p:spPr>
        <p:txBody>
          <a:bodyPr wrap="square" lIns="0" tIns="0" rIns="0" bIns="0" anchor="t" anchorCtr="0">
            <a:normAutofit/>
          </a:bodyPr>
          <a:lstStyle>
            <a:lvl1pPr marL="0" indent="0" algn="l">
              <a:spcBef>
                <a:spcPts val="0"/>
              </a:spcBef>
              <a:spcAft>
                <a:spcPts val="0"/>
              </a:spcAft>
              <a:buNone/>
              <a:defRPr sz="2800" i="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section subtitle</a:t>
            </a:r>
          </a:p>
        </p:txBody>
      </p:sp>
      <p:pic>
        <p:nvPicPr>
          <p:cNvPr id="8" name="Graphic 7">
            <a:extLst>
              <a:ext uri="{FF2B5EF4-FFF2-40B4-BE49-F238E27FC236}">
                <a16:creationId xmlns:a16="http://schemas.microsoft.com/office/drawing/2014/main" id="{FE066BEF-B097-8826-7B68-974384A3DA4A}"/>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13772" t="25173" r="16016" b="28870"/>
          <a:stretch/>
        </p:blipFill>
        <p:spPr>
          <a:xfrm>
            <a:off x="322824" y="5861243"/>
            <a:ext cx="1586940" cy="585704"/>
          </a:xfrm>
          <a:prstGeom prst="rect">
            <a:avLst/>
          </a:prstGeom>
        </p:spPr>
      </p:pic>
    </p:spTree>
    <p:extLst>
      <p:ext uri="{BB962C8B-B14F-4D97-AF65-F5344CB8AC3E}">
        <p14:creationId xmlns:p14="http://schemas.microsoft.com/office/powerpoint/2010/main" val="251532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1B20AFD6-6925-491B-B024-5E0A32A58D07}"/>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17590" t="25173" r="17185" b="31039"/>
          <a:stretch/>
        </p:blipFill>
        <p:spPr>
          <a:xfrm>
            <a:off x="152399" y="2073890"/>
            <a:ext cx="11992273" cy="4539635"/>
          </a:xfrm>
          <a:prstGeom prst="rect">
            <a:avLst/>
          </a:prstGeom>
        </p:spPr>
      </p:pic>
      <p:sp>
        <p:nvSpPr>
          <p:cNvPr id="2" name="Rectangle 1">
            <a:extLst>
              <a:ext uri="{FF2B5EF4-FFF2-40B4-BE49-F238E27FC236}">
                <a16:creationId xmlns:a16="http://schemas.microsoft.com/office/drawing/2014/main" id="{2B90B266-F3BD-2613-5CB9-7E4A4FDFC416}"/>
              </a:ext>
            </a:extLst>
          </p:cNvPr>
          <p:cNvSpPr/>
          <p:nvPr userDrawn="1"/>
        </p:nvSpPr>
        <p:spPr bwMode="auto">
          <a:xfrm>
            <a:off x="11039475" y="164305"/>
            <a:ext cx="862012" cy="31750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r" eaLnBrk="0" fontAlgn="auto" hangingPunct="0">
              <a:spcBef>
                <a:spcPts val="0"/>
              </a:spcBef>
              <a:spcAft>
                <a:spcPts val="0"/>
              </a:spcAft>
              <a:buClr>
                <a:schemeClr val="bg1"/>
              </a:buClr>
              <a:buFont typeface="Arial" pitchFamily="34" charset="0"/>
              <a:buNone/>
            </a:pPr>
            <a:r>
              <a:rPr lang="en-GB" sz="1000" b="1" kern="0">
                <a:solidFill>
                  <a:srgbClr val="FFFFFF"/>
                </a:solidFill>
                <a:latin typeface="+mn-lt"/>
              </a:rPr>
              <a:t>gsk.com</a:t>
            </a:r>
          </a:p>
        </p:txBody>
      </p:sp>
      <p:pic>
        <p:nvPicPr>
          <p:cNvPr id="3" name="Graphic 2">
            <a:extLst>
              <a:ext uri="{FF2B5EF4-FFF2-40B4-BE49-F238E27FC236}">
                <a16:creationId xmlns:a16="http://schemas.microsoft.com/office/drawing/2014/main" id="{FF8659A8-C764-F3A5-40B7-A3CB7A35D23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094470" y="243283"/>
            <a:ext cx="159543" cy="159543"/>
          </a:xfrm>
          <a:prstGeom prst="rect">
            <a:avLst/>
          </a:prstGeom>
        </p:spPr>
      </p:pic>
    </p:spTree>
    <p:extLst>
      <p:ext uri="{BB962C8B-B14F-4D97-AF65-F5344CB8AC3E}">
        <p14:creationId xmlns:p14="http://schemas.microsoft.com/office/powerpoint/2010/main" val="408252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WARNING">
    <p:bg>
      <p:bgPr>
        <a:solidFill>
          <a:schemeClr val="accent4"/>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03810C-0168-8013-6BD1-DF4493DB8F41}"/>
              </a:ext>
            </a:extLst>
          </p:cNvPr>
          <p:cNvSpPr/>
          <p:nvPr userDrawn="1"/>
        </p:nvSpPr>
        <p:spPr bwMode="auto">
          <a:xfrm>
            <a:off x="242888" y="242888"/>
            <a:ext cx="11704637" cy="584835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eaLnBrk="0" fontAlgn="auto" hangingPunct="0">
              <a:spcBef>
                <a:spcPts val="300"/>
              </a:spcBef>
              <a:spcAft>
                <a:spcPts val="300"/>
              </a:spcAft>
              <a:buClr>
                <a:schemeClr val="bg1"/>
              </a:buClr>
            </a:pPr>
            <a:r>
              <a:rPr lang="en-GB" sz="9600" kern="0">
                <a:solidFill>
                  <a:schemeClr val="bg1"/>
                </a:solidFill>
              </a:rPr>
              <a:t>Do not use </a:t>
            </a:r>
            <a:br>
              <a:rPr lang="en-GB" sz="9600" kern="0">
                <a:solidFill>
                  <a:schemeClr val="bg1"/>
                </a:solidFill>
              </a:rPr>
            </a:br>
            <a:r>
              <a:rPr lang="en-GB" sz="9600" kern="0">
                <a:solidFill>
                  <a:schemeClr val="bg1"/>
                </a:solidFill>
              </a:rPr>
              <a:t>layouts that appear </a:t>
            </a:r>
            <a:br>
              <a:rPr lang="en-GB" sz="9600" kern="0">
                <a:solidFill>
                  <a:schemeClr val="bg1"/>
                </a:solidFill>
              </a:rPr>
            </a:br>
            <a:r>
              <a:rPr lang="en-GB" sz="9600" kern="0">
                <a:solidFill>
                  <a:schemeClr val="bg1"/>
                </a:solidFill>
              </a:rPr>
              <a:t>after this point</a:t>
            </a:r>
          </a:p>
        </p:txBody>
      </p:sp>
      <p:pic>
        <p:nvPicPr>
          <p:cNvPr id="4" name="Graphic 3">
            <a:extLst>
              <a:ext uri="{FF2B5EF4-FFF2-40B4-BE49-F238E27FC236}">
                <a16:creationId xmlns:a16="http://schemas.microsoft.com/office/drawing/2014/main" id="{1AFE542C-8ECE-F9C9-8F96-80B2751FAA98}"/>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7328" t="12162" r="1499" b="12843"/>
          <a:stretch/>
        </p:blipFill>
        <p:spPr>
          <a:xfrm>
            <a:off x="90711" y="6207919"/>
            <a:ext cx="1215582" cy="563804"/>
          </a:xfrm>
          <a:prstGeom prst="rect">
            <a:avLst/>
          </a:prstGeom>
        </p:spPr>
      </p:pic>
    </p:spTree>
    <p:extLst>
      <p:ext uri="{BB962C8B-B14F-4D97-AF65-F5344CB8AC3E}">
        <p14:creationId xmlns:p14="http://schemas.microsoft.com/office/powerpoint/2010/main" val="361092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FC10-8688-3F41-388F-87A3FEC53D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2E55D5-4634-9B51-28F9-CF97DC913401}"/>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8EB98F-05A4-8549-B6D8-53625142430A}" type="datetimeFigureOut">
              <a:rPr kumimoji="0" lang="en-US" sz="1000" b="0" i="0" u="none" strike="noStrike" kern="1200" cap="none" spc="0" normalizeH="0" baseline="0" noProof="0" smtClean="0">
                <a:ln>
                  <a:noFill/>
                </a:ln>
                <a:solidFill>
                  <a:srgbClr val="000000"/>
                </a:solidFill>
                <a:effectLst/>
                <a:uLnTx/>
                <a:uFillTx/>
                <a:latin typeface="Arial"/>
                <a:ea typeface="+mn-ea"/>
              </a:rPr>
              <a:pPr marL="0" marR="0" lvl="0" indent="0" algn="r" defTabSz="914400" rtl="0" eaLnBrk="1" fontAlgn="auto" latinLnBrk="0" hangingPunct="1">
                <a:lnSpc>
                  <a:spcPct val="100000"/>
                </a:lnSpc>
                <a:spcBef>
                  <a:spcPts val="0"/>
                </a:spcBef>
                <a:spcAft>
                  <a:spcPts val="0"/>
                </a:spcAft>
                <a:buClrTx/>
                <a:buSzTx/>
                <a:buFontTx/>
                <a:buNone/>
                <a:tabLst/>
                <a:defRPr/>
              </a:pPr>
              <a:t>10/16/2024</a:t>
            </a:fld>
            <a:endParaRPr kumimoji="0" lang="en-US" sz="1000" b="0" i="0" u="none" strike="noStrike" kern="1200" cap="none" spc="0" normalizeH="0" baseline="0" noProof="0">
              <a:ln>
                <a:noFill/>
              </a:ln>
              <a:solidFill>
                <a:srgbClr val="000000"/>
              </a:solidFill>
              <a:effectLst/>
              <a:uLnTx/>
              <a:uFillTx/>
              <a:latin typeface="Arial"/>
              <a:ea typeface="+mn-ea"/>
            </a:endParaRPr>
          </a:p>
        </p:txBody>
      </p:sp>
      <p:sp>
        <p:nvSpPr>
          <p:cNvPr id="4" name="Footer Placeholder 3">
            <a:extLst>
              <a:ext uri="{FF2B5EF4-FFF2-40B4-BE49-F238E27FC236}">
                <a16:creationId xmlns:a16="http://schemas.microsoft.com/office/drawing/2014/main" id="{5A925A46-E33F-0C66-CC9C-5050419E785C}"/>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endParaRPr>
          </a:p>
        </p:txBody>
      </p:sp>
      <p:sp>
        <p:nvSpPr>
          <p:cNvPr id="5" name="Slide Number Placeholder 4">
            <a:extLst>
              <a:ext uri="{FF2B5EF4-FFF2-40B4-BE49-F238E27FC236}">
                <a16:creationId xmlns:a16="http://schemas.microsoft.com/office/drawing/2014/main" id="{9859B3C1-FAE8-4B4C-BCA1-9127A00FDA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6E8B65-E406-D049-B1C4-1A2F87F2A2AA}" type="slidenum">
              <a:rPr kumimoji="0" lang="en-US" sz="1000" b="0" i="0" u="none" strike="noStrike" kern="1200" cap="none" spc="0" normalizeH="0" baseline="0" noProof="0" smtClean="0">
                <a:ln>
                  <a:noFill/>
                </a:ln>
                <a:solidFill>
                  <a:srgbClr val="000000"/>
                </a:solidFill>
                <a:effectLst/>
                <a:uLnTx/>
                <a:uFillTx/>
                <a:latin typeface="Arial"/>
                <a:ea typeface="+mn-ea"/>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0000"/>
              </a:solidFill>
              <a:effectLst/>
              <a:uLnTx/>
              <a:uFillTx/>
              <a:latin typeface="Arial"/>
              <a:ea typeface="+mn-ea"/>
            </a:endParaRPr>
          </a:p>
        </p:txBody>
      </p:sp>
    </p:spTree>
    <p:extLst>
      <p:ext uri="{BB962C8B-B14F-4D97-AF65-F5344CB8AC3E}">
        <p14:creationId xmlns:p14="http://schemas.microsoft.com/office/powerpoint/2010/main" val="399698854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3D179B60-1587-941E-A723-1C3CC5C0E0E2}"/>
              </a:ext>
            </a:extLst>
          </p:cNvPr>
          <p:cNvSpPr/>
          <p:nvPr userDrawn="1"/>
        </p:nvSpPr>
        <p:spPr>
          <a:xfrm>
            <a:off x="0" y="4842854"/>
            <a:ext cx="426190" cy="902918"/>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Title 1"/>
          <p:cNvSpPr>
            <a:spLocks noGrp="1"/>
          </p:cNvSpPr>
          <p:nvPr>
            <p:ph type="ctrTitle" hasCustomPrompt="1"/>
          </p:nvPr>
        </p:nvSpPr>
        <p:spPr>
          <a:xfrm>
            <a:off x="520700" y="5010784"/>
            <a:ext cx="11150600" cy="548009"/>
          </a:xfrm>
          <a:prstGeom prst="rect">
            <a:avLst/>
          </a:prstGeom>
        </p:spPr>
        <p:txBody>
          <a:bodyPr anchor="b" anchorCtr="0">
            <a:normAutofit/>
          </a:bodyPr>
          <a:lstStyle>
            <a:lvl1pPr>
              <a:lnSpc>
                <a:spcPct val="100000"/>
              </a:lnSpc>
              <a:defRPr sz="3600">
                <a:solidFill>
                  <a:schemeClr val="bg1"/>
                </a:solidFill>
              </a:defRPr>
            </a:lvl1pPr>
          </a:lstStyle>
          <a:p>
            <a:r>
              <a:rPr lang="en-GB"/>
              <a:t>Click to enter presentation title</a:t>
            </a:r>
          </a:p>
        </p:txBody>
      </p:sp>
      <p:sp>
        <p:nvSpPr>
          <p:cNvPr id="20" name="Subtitle 2"/>
          <p:cNvSpPr>
            <a:spLocks noGrp="1"/>
          </p:cNvSpPr>
          <p:nvPr>
            <p:ph type="subTitle" idx="1" hasCustomPrompt="1"/>
          </p:nvPr>
        </p:nvSpPr>
        <p:spPr>
          <a:xfrm>
            <a:off x="520700" y="5558794"/>
            <a:ext cx="11150600" cy="475200"/>
          </a:xfrm>
          <a:prstGeom prst="rect">
            <a:avLst/>
          </a:prstGeom>
        </p:spPr>
        <p:txBody>
          <a:bodyPr wrap="square" lIns="0" tIns="0" rIns="0" bIns="0" anchor="t" anchorCtr="0">
            <a:normAutofit/>
          </a:bodyPr>
          <a:lstStyle>
            <a:lvl1pPr marL="0" indent="0" algn="l">
              <a:spcBef>
                <a:spcPts val="0"/>
              </a:spcBef>
              <a:spcAft>
                <a:spcPts val="0"/>
              </a:spcAft>
              <a:buNone/>
              <a:defRPr sz="2400" i="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subtitle / presenter name</a:t>
            </a:r>
          </a:p>
        </p:txBody>
      </p:sp>
      <p:sp>
        <p:nvSpPr>
          <p:cNvPr id="5" name="Rectangle 4">
            <a:extLst>
              <a:ext uri="{FF2B5EF4-FFF2-40B4-BE49-F238E27FC236}">
                <a16:creationId xmlns:a16="http://schemas.microsoft.com/office/drawing/2014/main" id="{B081E81C-A3CE-333A-79BA-25D8F93FB564}"/>
              </a:ext>
            </a:extLst>
          </p:cNvPr>
          <p:cNvSpPr/>
          <p:nvPr userDrawn="1"/>
        </p:nvSpPr>
        <p:spPr bwMode="auto">
          <a:xfrm>
            <a:off x="11039475" y="164305"/>
            <a:ext cx="862012" cy="31750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r" eaLnBrk="0" fontAlgn="auto" hangingPunct="0">
              <a:spcBef>
                <a:spcPts val="0"/>
              </a:spcBef>
              <a:spcAft>
                <a:spcPts val="0"/>
              </a:spcAft>
              <a:buClr>
                <a:schemeClr val="bg1"/>
              </a:buClr>
              <a:buFont typeface="Arial" pitchFamily="34" charset="0"/>
              <a:buNone/>
            </a:pPr>
            <a:r>
              <a:rPr lang="en-GB" sz="1000" b="1" kern="0">
                <a:solidFill>
                  <a:srgbClr val="FFFFFF"/>
                </a:solidFill>
                <a:latin typeface="+mn-lt"/>
              </a:rPr>
              <a:t>gsk.com</a:t>
            </a:r>
          </a:p>
        </p:txBody>
      </p:sp>
      <p:pic>
        <p:nvPicPr>
          <p:cNvPr id="7" name="Graphic 6">
            <a:extLst>
              <a:ext uri="{FF2B5EF4-FFF2-40B4-BE49-F238E27FC236}">
                <a16:creationId xmlns:a16="http://schemas.microsoft.com/office/drawing/2014/main" id="{8E1FA932-514A-C951-F952-F8A43667EAE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94470" y="243283"/>
            <a:ext cx="159543" cy="159543"/>
          </a:xfrm>
          <a:prstGeom prst="rect">
            <a:avLst/>
          </a:prstGeom>
        </p:spPr>
      </p:pic>
      <p:sp>
        <p:nvSpPr>
          <p:cNvPr id="9" name="Text Placeholder 8">
            <a:extLst>
              <a:ext uri="{FF2B5EF4-FFF2-40B4-BE49-F238E27FC236}">
                <a16:creationId xmlns:a16="http://schemas.microsoft.com/office/drawing/2014/main" id="{C04D693C-2F89-1D26-FDEF-3BF8AB9EE532}"/>
              </a:ext>
            </a:extLst>
          </p:cNvPr>
          <p:cNvSpPr>
            <a:spLocks noGrp="1"/>
          </p:cNvSpPr>
          <p:nvPr>
            <p:ph type="body" sz="quarter" idx="11" hasCustomPrompt="1"/>
          </p:nvPr>
        </p:nvSpPr>
        <p:spPr>
          <a:xfrm>
            <a:off x="501650" y="230188"/>
            <a:ext cx="1817688" cy="163512"/>
          </a:xfrm>
        </p:spPr>
        <p:txBody>
          <a:bodyPr lIns="0" tIns="72000" rIns="0" bIns="72000" anchor="ctr">
            <a:noAutofit/>
          </a:bodyPr>
          <a:lstStyle>
            <a:lvl1pPr marL="0" indent="0">
              <a:buNone/>
              <a:defRPr sz="1000" b="1">
                <a:solidFill>
                  <a:schemeClr val="bg1"/>
                </a:solidFill>
              </a:defRPr>
            </a:lvl1pPr>
            <a:lvl2pPr marL="357542" indent="0">
              <a:buNone/>
              <a:defRPr>
                <a:solidFill>
                  <a:schemeClr val="bg1"/>
                </a:solidFill>
              </a:defRPr>
            </a:lvl2pPr>
            <a:lvl3pPr marL="719982" indent="0">
              <a:buNone/>
              <a:defRPr>
                <a:solidFill>
                  <a:schemeClr val="bg1"/>
                </a:solidFill>
              </a:defRPr>
            </a:lvl3pPr>
            <a:lvl4pPr marL="1081424" indent="0">
              <a:buNone/>
              <a:defRPr>
                <a:solidFill>
                  <a:schemeClr val="bg1"/>
                </a:solidFill>
              </a:defRPr>
            </a:lvl4pPr>
            <a:lvl5pPr marL="1439964" indent="0">
              <a:buNone/>
              <a:defRPr>
                <a:solidFill>
                  <a:schemeClr val="bg1"/>
                </a:solidFill>
              </a:defRPr>
            </a:lvl5pPr>
          </a:lstStyle>
          <a:p>
            <a:pPr lvl="0"/>
            <a:r>
              <a:rPr lang="en-US"/>
              <a:t>Click to insert date</a:t>
            </a:r>
          </a:p>
        </p:txBody>
      </p:sp>
      <p:pic>
        <p:nvPicPr>
          <p:cNvPr id="11" name="Graphic 10">
            <a:extLst>
              <a:ext uri="{FF2B5EF4-FFF2-40B4-BE49-F238E27FC236}">
                <a16:creationId xmlns:a16="http://schemas.microsoft.com/office/drawing/2014/main" id="{6CD1A09A-E74F-DDD9-A7A4-4FD32035ACFA}"/>
              </a:ext>
            </a:extLst>
          </p:cNvPr>
          <p:cNvPicPr>
            <a:picLocks noChangeAspect="1"/>
          </p:cNvPicPr>
          <p:nvPr userDrawn="1"/>
        </p:nvPicPr>
        <p:blipFill>
          <a:blip r:embed="rId5" cstate="print">
            <a:lum bright="100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44399" y="2100263"/>
            <a:ext cx="5303202" cy="1598612"/>
          </a:xfrm>
          <a:prstGeom prst="rect">
            <a:avLst/>
          </a:prstGeom>
        </p:spPr>
      </p:pic>
    </p:spTree>
    <p:extLst>
      <p:ext uri="{BB962C8B-B14F-4D97-AF65-F5344CB8AC3E}">
        <p14:creationId xmlns:p14="http://schemas.microsoft.com/office/powerpoint/2010/main" val="239289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DC8841-B149-2334-AF59-5558F485A757}"/>
              </a:ext>
            </a:extLst>
          </p:cNvPr>
          <p:cNvSpPr/>
          <p:nvPr userDrawn="1"/>
        </p:nvSpPr>
        <p:spPr bwMode="auto">
          <a:xfrm>
            <a:off x="11039475" y="164305"/>
            <a:ext cx="862012" cy="31750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r" eaLnBrk="0" fontAlgn="auto" hangingPunct="0">
              <a:spcBef>
                <a:spcPts val="0"/>
              </a:spcBef>
              <a:spcAft>
                <a:spcPts val="0"/>
              </a:spcAft>
              <a:buClr>
                <a:schemeClr val="bg1"/>
              </a:buClr>
              <a:buFont typeface="Arial" pitchFamily="34" charset="0"/>
              <a:buNone/>
            </a:pPr>
            <a:r>
              <a:rPr lang="en-GB" sz="1000" b="1" kern="0">
                <a:solidFill>
                  <a:schemeClr val="tx2"/>
                </a:solidFill>
                <a:latin typeface="+mn-lt"/>
              </a:rPr>
              <a:t>gsk.com</a:t>
            </a:r>
          </a:p>
        </p:txBody>
      </p:sp>
      <p:pic>
        <p:nvPicPr>
          <p:cNvPr id="3" name="Graphic 2">
            <a:extLst>
              <a:ext uri="{FF2B5EF4-FFF2-40B4-BE49-F238E27FC236}">
                <a16:creationId xmlns:a16="http://schemas.microsoft.com/office/drawing/2014/main" id="{E4C205A4-821A-253A-297E-0360320A4D5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94470" y="243283"/>
            <a:ext cx="159543" cy="159543"/>
          </a:xfrm>
          <a:prstGeom prst="rect">
            <a:avLst/>
          </a:prstGeom>
        </p:spPr>
      </p:pic>
      <p:sp>
        <p:nvSpPr>
          <p:cNvPr id="11" name="Text Placeholder 8">
            <a:extLst>
              <a:ext uri="{FF2B5EF4-FFF2-40B4-BE49-F238E27FC236}">
                <a16:creationId xmlns:a16="http://schemas.microsoft.com/office/drawing/2014/main" id="{8D015E68-9B94-B2B9-2F33-1D9732CC14B4}"/>
              </a:ext>
            </a:extLst>
          </p:cNvPr>
          <p:cNvSpPr>
            <a:spLocks noGrp="1"/>
          </p:cNvSpPr>
          <p:nvPr>
            <p:ph type="body" sz="quarter" idx="11" hasCustomPrompt="1"/>
          </p:nvPr>
        </p:nvSpPr>
        <p:spPr>
          <a:xfrm>
            <a:off x="501650" y="230188"/>
            <a:ext cx="1817688" cy="163512"/>
          </a:xfrm>
        </p:spPr>
        <p:txBody>
          <a:bodyPr lIns="0" tIns="72000" rIns="0" bIns="72000" anchor="ctr">
            <a:noAutofit/>
          </a:bodyPr>
          <a:lstStyle>
            <a:lvl1pPr marL="0" indent="0">
              <a:buNone/>
              <a:defRPr sz="1000" b="1">
                <a:solidFill>
                  <a:schemeClr val="tx2"/>
                </a:solidFill>
              </a:defRPr>
            </a:lvl1pPr>
            <a:lvl2pPr marL="357542" indent="0">
              <a:buNone/>
              <a:defRPr>
                <a:solidFill>
                  <a:schemeClr val="bg1"/>
                </a:solidFill>
              </a:defRPr>
            </a:lvl2pPr>
            <a:lvl3pPr marL="719982" indent="0">
              <a:buNone/>
              <a:defRPr>
                <a:solidFill>
                  <a:schemeClr val="bg1"/>
                </a:solidFill>
              </a:defRPr>
            </a:lvl3pPr>
            <a:lvl4pPr marL="1081424" indent="0">
              <a:buNone/>
              <a:defRPr>
                <a:solidFill>
                  <a:schemeClr val="bg1"/>
                </a:solidFill>
              </a:defRPr>
            </a:lvl4pPr>
            <a:lvl5pPr marL="1439964" indent="0">
              <a:buNone/>
              <a:defRPr>
                <a:solidFill>
                  <a:schemeClr val="bg1"/>
                </a:solidFill>
              </a:defRPr>
            </a:lvl5pPr>
          </a:lstStyle>
          <a:p>
            <a:pPr lvl="0"/>
            <a:r>
              <a:rPr lang="en-US"/>
              <a:t>Click to insert date</a:t>
            </a:r>
          </a:p>
        </p:txBody>
      </p:sp>
      <p:sp>
        <p:nvSpPr>
          <p:cNvPr id="12" name="Freeform: Shape 11">
            <a:extLst>
              <a:ext uri="{FF2B5EF4-FFF2-40B4-BE49-F238E27FC236}">
                <a16:creationId xmlns:a16="http://schemas.microsoft.com/office/drawing/2014/main" id="{458F29C9-8F7E-1D4B-3005-616565FA7753}"/>
              </a:ext>
            </a:extLst>
          </p:cNvPr>
          <p:cNvSpPr/>
          <p:nvPr userDrawn="1"/>
        </p:nvSpPr>
        <p:spPr>
          <a:xfrm>
            <a:off x="0" y="4842854"/>
            <a:ext cx="426190" cy="902918"/>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5" name="Title 1">
            <a:extLst>
              <a:ext uri="{FF2B5EF4-FFF2-40B4-BE49-F238E27FC236}">
                <a16:creationId xmlns:a16="http://schemas.microsoft.com/office/drawing/2014/main" id="{4DF7007A-5965-5814-8FF8-29077566CBED}"/>
              </a:ext>
            </a:extLst>
          </p:cNvPr>
          <p:cNvSpPr>
            <a:spLocks noGrp="1"/>
          </p:cNvSpPr>
          <p:nvPr>
            <p:ph type="ctrTitle" hasCustomPrompt="1"/>
          </p:nvPr>
        </p:nvSpPr>
        <p:spPr>
          <a:xfrm>
            <a:off x="520700" y="5010784"/>
            <a:ext cx="11150600" cy="548009"/>
          </a:xfrm>
          <a:prstGeom prst="rect">
            <a:avLst/>
          </a:prstGeom>
          <a:noFill/>
        </p:spPr>
        <p:txBody>
          <a:bodyPr anchor="b" anchorCtr="0">
            <a:normAutofit/>
          </a:bodyPr>
          <a:lstStyle>
            <a:lvl1pPr>
              <a:lnSpc>
                <a:spcPct val="100000"/>
              </a:lnSpc>
              <a:defRPr sz="3600">
                <a:solidFill>
                  <a:srgbClr val="0078D4"/>
                </a:solidFill>
              </a:defRPr>
            </a:lvl1pPr>
          </a:lstStyle>
          <a:p>
            <a:r>
              <a:rPr lang="en-GB"/>
              <a:t>Click to enter presentation title</a:t>
            </a:r>
          </a:p>
        </p:txBody>
      </p:sp>
      <p:sp>
        <p:nvSpPr>
          <p:cNvPr id="16" name="Subtitle 2">
            <a:extLst>
              <a:ext uri="{FF2B5EF4-FFF2-40B4-BE49-F238E27FC236}">
                <a16:creationId xmlns:a16="http://schemas.microsoft.com/office/drawing/2014/main" id="{F6A64F09-F5D8-B6EE-7ED5-2B69A4668CD5}"/>
              </a:ext>
            </a:extLst>
          </p:cNvPr>
          <p:cNvSpPr>
            <a:spLocks noGrp="1"/>
          </p:cNvSpPr>
          <p:nvPr>
            <p:ph type="subTitle" idx="1" hasCustomPrompt="1"/>
          </p:nvPr>
        </p:nvSpPr>
        <p:spPr>
          <a:xfrm>
            <a:off x="520700" y="5558794"/>
            <a:ext cx="11150600" cy="475200"/>
          </a:xfrm>
          <a:prstGeom prst="rect">
            <a:avLst/>
          </a:prstGeom>
        </p:spPr>
        <p:txBody>
          <a:bodyPr wrap="square" lIns="0" tIns="0" rIns="0" bIns="0" anchor="t" anchorCtr="0">
            <a:norm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subtitle / presenter name</a:t>
            </a:r>
          </a:p>
        </p:txBody>
      </p:sp>
      <p:pic>
        <p:nvPicPr>
          <p:cNvPr id="9" name="Graphic 8">
            <a:extLst>
              <a:ext uri="{FF2B5EF4-FFF2-40B4-BE49-F238E27FC236}">
                <a16:creationId xmlns:a16="http://schemas.microsoft.com/office/drawing/2014/main" id="{9D62EFE5-F00A-570F-E85D-A9685EA9184F}"/>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44399" y="2100263"/>
            <a:ext cx="5303202" cy="1598612"/>
          </a:xfrm>
          <a:prstGeom prst="rect">
            <a:avLst/>
          </a:prstGeom>
        </p:spPr>
      </p:pic>
    </p:spTree>
    <p:extLst>
      <p:ext uri="{BB962C8B-B14F-4D97-AF65-F5344CB8AC3E}">
        <p14:creationId xmlns:p14="http://schemas.microsoft.com/office/powerpoint/2010/main" val="2457603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DIA Slide">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4A717EDF-9AA4-491F-3311-9F14A5CFB89C}"/>
              </a:ext>
            </a:extLst>
          </p:cNvPr>
          <p:cNvSpPr/>
          <p:nvPr userDrawn="1"/>
        </p:nvSpPr>
        <p:spPr bwMode="auto">
          <a:xfrm>
            <a:off x="523973" y="6107998"/>
            <a:ext cx="1806576" cy="505527"/>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800" b="1">
                <a:solidFill>
                  <a:schemeClr val="tx2"/>
                </a:solidFill>
              </a:rPr>
              <a:t>Owner</a:t>
            </a:r>
          </a:p>
        </p:txBody>
      </p:sp>
      <p:sp>
        <p:nvSpPr>
          <p:cNvPr id="47" name="Rectangle 46">
            <a:extLst>
              <a:ext uri="{FF2B5EF4-FFF2-40B4-BE49-F238E27FC236}">
                <a16:creationId xmlns:a16="http://schemas.microsoft.com/office/drawing/2014/main" id="{D4AC67F3-7D0E-A071-327B-17B446179DB8}"/>
              </a:ext>
            </a:extLst>
          </p:cNvPr>
          <p:cNvSpPr/>
          <p:nvPr userDrawn="1"/>
        </p:nvSpPr>
        <p:spPr bwMode="auto">
          <a:xfrm>
            <a:off x="523973" y="4557510"/>
            <a:ext cx="1806576" cy="1473605"/>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6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800" b="1">
                <a:solidFill>
                  <a:schemeClr val="tx2"/>
                </a:solidFill>
              </a:rPr>
              <a:t>Objectives</a:t>
            </a:r>
          </a:p>
        </p:txBody>
      </p:sp>
      <p:sp>
        <p:nvSpPr>
          <p:cNvPr id="25" name="Text Placeholder 24">
            <a:extLst>
              <a:ext uri="{FF2B5EF4-FFF2-40B4-BE49-F238E27FC236}">
                <a16:creationId xmlns:a16="http://schemas.microsoft.com/office/drawing/2014/main" id="{4E30BA3B-88CD-41DE-E089-7100E3E52AF4}"/>
              </a:ext>
            </a:extLst>
          </p:cNvPr>
          <p:cNvSpPr>
            <a:spLocks noGrp="1"/>
          </p:cNvSpPr>
          <p:nvPr>
            <p:ph type="body" sz="quarter" idx="13" hasCustomPrompt="1"/>
          </p:nvPr>
        </p:nvSpPr>
        <p:spPr>
          <a:xfrm>
            <a:off x="2407432" y="4557510"/>
            <a:ext cx="9414362" cy="1473605"/>
          </a:xfrm>
          <a:prstGeom prst="rect">
            <a:avLst/>
          </a:prstGeom>
          <a:solidFill>
            <a:schemeClr val="bg1">
              <a:lumMod val="95000"/>
            </a:schemeClr>
          </a:solidFill>
          <a:ln>
            <a:noFill/>
          </a:ln>
        </p:spPr>
        <p:txBody>
          <a:bodyPr wrap="square" lIns="180000" tIns="144000" rIns="180000" bIns="72000" anchor="t" anchorCtr="0">
            <a:normAutofit/>
          </a:bodyPr>
          <a:lstStyle>
            <a:lvl1pPr marL="342900" indent="-342900">
              <a:spcBef>
                <a:spcPts val="300"/>
              </a:spcBef>
              <a:spcAft>
                <a:spcPts val="300"/>
              </a:spcAft>
              <a:buSzPct val="100000"/>
              <a:buFont typeface="+mj-lt"/>
              <a:buAutoNum type="arabicPeriod"/>
              <a:defRPr sz="1200"/>
            </a:lvl1pPr>
            <a:lvl2pPr marL="357542" indent="0">
              <a:buNone/>
              <a:defRPr/>
            </a:lvl2pPr>
          </a:lstStyle>
          <a:p>
            <a:pPr lvl="0"/>
            <a:r>
              <a:rPr lang="en-US"/>
              <a:t>DECISION: To seek X’s [single point accountable decision maker] decision to implement A</a:t>
            </a:r>
            <a:br>
              <a:rPr lang="en-US"/>
            </a:br>
            <a:r>
              <a:rPr lang="en-US"/>
              <a:t>INPUT: To receive input to the proposed plan for B</a:t>
            </a:r>
            <a:br>
              <a:rPr lang="en-US"/>
            </a:br>
            <a:r>
              <a:rPr lang="en-US"/>
              <a:t>AWARENESS: To update XXX regarding C</a:t>
            </a:r>
          </a:p>
        </p:txBody>
      </p:sp>
      <p:sp>
        <p:nvSpPr>
          <p:cNvPr id="31" name="Text Placeholder 30">
            <a:extLst>
              <a:ext uri="{FF2B5EF4-FFF2-40B4-BE49-F238E27FC236}">
                <a16:creationId xmlns:a16="http://schemas.microsoft.com/office/drawing/2014/main" id="{DC6E06B6-BD9A-7A5E-5A90-56308009FF5E}"/>
              </a:ext>
            </a:extLst>
          </p:cNvPr>
          <p:cNvSpPr>
            <a:spLocks noGrp="1"/>
          </p:cNvSpPr>
          <p:nvPr>
            <p:ph type="body" sz="quarter" idx="41" hasCustomPrompt="1"/>
          </p:nvPr>
        </p:nvSpPr>
        <p:spPr>
          <a:xfrm>
            <a:off x="2407432" y="6107998"/>
            <a:ext cx="9414362" cy="505527"/>
          </a:xfrm>
          <a:prstGeom prst="rect">
            <a:avLst/>
          </a:prstGeom>
          <a:solidFill>
            <a:schemeClr val="bg1">
              <a:lumMod val="95000"/>
            </a:schemeClr>
          </a:solidFill>
          <a:ln>
            <a:noFill/>
          </a:ln>
        </p:spPr>
        <p:txBody>
          <a:bodyPr wrap="square" lIns="180000" tIns="72000" rIns="180000" bIns="72000" anchor="ctr" anchorCtr="0">
            <a:normAutofit/>
          </a:bodyPr>
          <a:lstStyle>
            <a:lvl1pPr marL="0" indent="0">
              <a:buFont typeface="+mj-lt"/>
              <a:buNone/>
              <a:defRPr sz="1200"/>
            </a:lvl1pPr>
            <a:lvl2pPr marL="357542" indent="0">
              <a:buNone/>
              <a:defRPr/>
            </a:lvl2pPr>
          </a:lstStyle>
          <a:p>
            <a:pPr lvl="0"/>
            <a:r>
              <a:rPr lang="en-US"/>
              <a:t>Single person accountable for this topic / paper</a:t>
            </a:r>
          </a:p>
        </p:txBody>
      </p:sp>
      <p:sp>
        <p:nvSpPr>
          <p:cNvPr id="23" name="Text Placeholder 6">
            <a:extLst>
              <a:ext uri="{FF2B5EF4-FFF2-40B4-BE49-F238E27FC236}">
                <a16:creationId xmlns:a16="http://schemas.microsoft.com/office/drawing/2014/main" id="{472F201F-277F-F24E-085D-8160B5FF4CE6}"/>
              </a:ext>
            </a:extLst>
          </p:cNvPr>
          <p:cNvSpPr>
            <a:spLocks noGrp="1"/>
          </p:cNvSpPr>
          <p:nvPr>
            <p:ph type="body" sz="quarter" idx="36" hasCustomPrompt="1"/>
          </p:nvPr>
        </p:nvSpPr>
        <p:spPr>
          <a:xfrm>
            <a:off x="523973" y="4990763"/>
            <a:ext cx="1806576" cy="1040352"/>
          </a:xfrm>
          <a:prstGeom prst="rect">
            <a:avLst/>
          </a:prstGeom>
          <a:noFill/>
          <a:ln>
            <a:noFill/>
          </a:ln>
        </p:spPr>
        <p:txBody>
          <a:bodyPr lIns="72000" tIns="0" rIns="0" bIns="0" anchor="ctr" anchorCtr="0">
            <a:noAutofit/>
          </a:bodyPr>
          <a:lstStyle>
            <a:lvl1pPr marL="0" indent="0">
              <a:spcBef>
                <a:spcPts val="0"/>
              </a:spcBef>
              <a:spcAft>
                <a:spcPts val="0"/>
              </a:spcAft>
              <a:buFont typeface="+mj-lt"/>
              <a:buNone/>
              <a:defRPr sz="1200">
                <a:solidFill>
                  <a:schemeClr val="bg2"/>
                </a:solidFill>
              </a:defRPr>
            </a:lvl1pPr>
            <a:lvl2pPr marL="357542" indent="0">
              <a:buNone/>
              <a:defRPr/>
            </a:lvl2pPr>
          </a:lstStyle>
          <a:p>
            <a:pPr lvl="0"/>
            <a:r>
              <a:rPr lang="en-US"/>
              <a:t>Up to 5 clear, focused objectives </a:t>
            </a:r>
            <a:br>
              <a:rPr lang="en-US"/>
            </a:br>
            <a:r>
              <a:rPr lang="en-US"/>
              <a:t>(</a:t>
            </a:r>
            <a:r>
              <a:rPr lang="en-US" err="1"/>
              <a:t>i</a:t>
            </a:r>
            <a:r>
              <a:rPr lang="en-US"/>
              <a:t>) for decision, </a:t>
            </a:r>
            <a:br>
              <a:rPr lang="en-US"/>
            </a:br>
            <a:r>
              <a:rPr lang="en-US"/>
              <a:t>(ii) for input </a:t>
            </a:r>
            <a:br>
              <a:rPr lang="en-US"/>
            </a:br>
            <a:r>
              <a:rPr lang="en-US"/>
              <a:t>(iii) for awareness</a:t>
            </a:r>
          </a:p>
        </p:txBody>
      </p:sp>
      <p:sp>
        <p:nvSpPr>
          <p:cNvPr id="52" name="Freeform: Shape 51">
            <a:extLst>
              <a:ext uri="{FF2B5EF4-FFF2-40B4-BE49-F238E27FC236}">
                <a16:creationId xmlns:a16="http://schemas.microsoft.com/office/drawing/2014/main" id="{4E683597-5ADE-F2A0-A01C-FD8E476ABB8B}"/>
              </a:ext>
            </a:extLst>
          </p:cNvPr>
          <p:cNvSpPr/>
          <p:nvPr userDrawn="1"/>
        </p:nvSpPr>
        <p:spPr>
          <a:xfrm>
            <a:off x="0" y="4842854"/>
            <a:ext cx="426190" cy="902918"/>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Rectangle 19">
            <a:extLst>
              <a:ext uri="{FF2B5EF4-FFF2-40B4-BE49-F238E27FC236}">
                <a16:creationId xmlns:a16="http://schemas.microsoft.com/office/drawing/2014/main" id="{165F316B-6E9C-D66E-FE22-B16477918817}"/>
              </a:ext>
            </a:extLst>
          </p:cNvPr>
          <p:cNvSpPr/>
          <p:nvPr userDrawn="1"/>
        </p:nvSpPr>
        <p:spPr bwMode="auto">
          <a:xfrm>
            <a:off x="11039475" y="164305"/>
            <a:ext cx="862012" cy="31750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r" eaLnBrk="0" fontAlgn="auto" hangingPunct="0">
              <a:spcBef>
                <a:spcPts val="0"/>
              </a:spcBef>
              <a:spcAft>
                <a:spcPts val="0"/>
              </a:spcAft>
              <a:buClr>
                <a:schemeClr val="bg1"/>
              </a:buClr>
              <a:buFont typeface="Arial" pitchFamily="34" charset="0"/>
              <a:buNone/>
            </a:pPr>
            <a:r>
              <a:rPr lang="en-GB" sz="1000" b="1" kern="0">
                <a:solidFill>
                  <a:schemeClr val="tx2"/>
                </a:solidFill>
                <a:latin typeface="+mn-lt"/>
              </a:rPr>
              <a:t>gsk.com</a:t>
            </a:r>
          </a:p>
        </p:txBody>
      </p:sp>
      <p:pic>
        <p:nvPicPr>
          <p:cNvPr id="21" name="Graphic 20">
            <a:extLst>
              <a:ext uri="{FF2B5EF4-FFF2-40B4-BE49-F238E27FC236}">
                <a16:creationId xmlns:a16="http://schemas.microsoft.com/office/drawing/2014/main" id="{7E4B35B0-1B56-815F-BA6C-0E89CBE6AA6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94470" y="243283"/>
            <a:ext cx="159543" cy="159543"/>
          </a:xfrm>
          <a:prstGeom prst="rect">
            <a:avLst/>
          </a:prstGeom>
        </p:spPr>
      </p:pic>
      <p:sp>
        <p:nvSpPr>
          <p:cNvPr id="22" name="Text Placeholder 8">
            <a:extLst>
              <a:ext uri="{FF2B5EF4-FFF2-40B4-BE49-F238E27FC236}">
                <a16:creationId xmlns:a16="http://schemas.microsoft.com/office/drawing/2014/main" id="{7A99F019-A435-B954-ABA9-68CA4DD19B21}"/>
              </a:ext>
            </a:extLst>
          </p:cNvPr>
          <p:cNvSpPr>
            <a:spLocks noGrp="1"/>
          </p:cNvSpPr>
          <p:nvPr>
            <p:ph type="body" sz="quarter" idx="42" hasCustomPrompt="1"/>
          </p:nvPr>
        </p:nvSpPr>
        <p:spPr>
          <a:xfrm>
            <a:off x="501650" y="230188"/>
            <a:ext cx="1817688" cy="163512"/>
          </a:xfrm>
        </p:spPr>
        <p:txBody>
          <a:bodyPr lIns="0" tIns="72000" rIns="0" bIns="72000" anchor="ctr">
            <a:noAutofit/>
          </a:bodyPr>
          <a:lstStyle>
            <a:lvl1pPr marL="0" indent="0">
              <a:buNone/>
              <a:defRPr sz="1000" b="1">
                <a:solidFill>
                  <a:schemeClr val="tx2"/>
                </a:solidFill>
              </a:defRPr>
            </a:lvl1pPr>
            <a:lvl2pPr marL="357542" indent="0">
              <a:buNone/>
              <a:defRPr>
                <a:solidFill>
                  <a:schemeClr val="bg1"/>
                </a:solidFill>
              </a:defRPr>
            </a:lvl2pPr>
            <a:lvl3pPr marL="719982" indent="0">
              <a:buNone/>
              <a:defRPr>
                <a:solidFill>
                  <a:schemeClr val="bg1"/>
                </a:solidFill>
              </a:defRPr>
            </a:lvl3pPr>
            <a:lvl4pPr marL="1081424" indent="0">
              <a:buNone/>
              <a:defRPr>
                <a:solidFill>
                  <a:schemeClr val="bg1"/>
                </a:solidFill>
              </a:defRPr>
            </a:lvl4pPr>
            <a:lvl5pPr marL="1439964" indent="0">
              <a:buNone/>
              <a:defRPr>
                <a:solidFill>
                  <a:schemeClr val="bg1"/>
                </a:solidFill>
              </a:defRPr>
            </a:lvl5pPr>
          </a:lstStyle>
          <a:p>
            <a:pPr lvl="0"/>
            <a:r>
              <a:rPr lang="en-US"/>
              <a:t>Click to insert date</a:t>
            </a:r>
          </a:p>
        </p:txBody>
      </p:sp>
      <p:pic>
        <p:nvPicPr>
          <p:cNvPr id="32" name="Graphic 31">
            <a:extLst>
              <a:ext uri="{FF2B5EF4-FFF2-40B4-BE49-F238E27FC236}">
                <a16:creationId xmlns:a16="http://schemas.microsoft.com/office/drawing/2014/main" id="{8B53D05A-F4B0-150E-FE9F-AB4DED266762}"/>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44399" y="2100263"/>
            <a:ext cx="5303202" cy="1598612"/>
          </a:xfrm>
          <a:prstGeom prst="rect">
            <a:avLst/>
          </a:prstGeom>
        </p:spPr>
      </p:pic>
    </p:spTree>
    <p:custDataLst>
      <p:tags r:id="rId1"/>
    </p:custDataLst>
    <p:extLst>
      <p:ext uri="{BB962C8B-B14F-4D97-AF65-F5344CB8AC3E}">
        <p14:creationId xmlns:p14="http://schemas.microsoft.com/office/powerpoint/2010/main" val="204943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A/SPADM">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AC59E1C-A015-4BA4-AB7D-EC00F37B815F}"/>
              </a:ext>
            </a:extLst>
          </p:cNvPr>
          <p:cNvSpPr/>
          <p:nvPr userDrawn="1"/>
        </p:nvSpPr>
        <p:spPr bwMode="auto">
          <a:xfrm>
            <a:off x="365126" y="1307574"/>
            <a:ext cx="1806576" cy="1396505"/>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6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600" b="1">
                <a:solidFill>
                  <a:schemeClr val="tx2"/>
                </a:solidFill>
              </a:rPr>
              <a:t>Objectives</a:t>
            </a:r>
          </a:p>
        </p:txBody>
      </p:sp>
      <p:sp>
        <p:nvSpPr>
          <p:cNvPr id="34" name="Rectangle 33">
            <a:extLst>
              <a:ext uri="{FF2B5EF4-FFF2-40B4-BE49-F238E27FC236}">
                <a16:creationId xmlns:a16="http://schemas.microsoft.com/office/drawing/2014/main" id="{D4EBA022-30B3-B17F-5D7C-3A3D869D35FA}"/>
              </a:ext>
            </a:extLst>
          </p:cNvPr>
          <p:cNvSpPr>
            <a:spLocks/>
          </p:cNvSpPr>
          <p:nvPr userDrawn="1"/>
        </p:nvSpPr>
        <p:spPr bwMode="auto">
          <a:xfrm>
            <a:off x="365126" y="2778690"/>
            <a:ext cx="1806576" cy="1396505"/>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6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600" b="1">
                <a:solidFill>
                  <a:schemeClr val="tx2"/>
                </a:solidFill>
              </a:rPr>
              <a:t>Key questions</a:t>
            </a:r>
          </a:p>
        </p:txBody>
      </p:sp>
      <p:sp>
        <p:nvSpPr>
          <p:cNvPr id="35" name="Rectangle 34">
            <a:extLst>
              <a:ext uri="{FF2B5EF4-FFF2-40B4-BE49-F238E27FC236}">
                <a16:creationId xmlns:a16="http://schemas.microsoft.com/office/drawing/2014/main" id="{FF5A742C-A049-77AC-C2E5-4272D118CC96}"/>
              </a:ext>
            </a:extLst>
          </p:cNvPr>
          <p:cNvSpPr>
            <a:spLocks/>
          </p:cNvSpPr>
          <p:nvPr userDrawn="1"/>
        </p:nvSpPr>
        <p:spPr bwMode="auto">
          <a:xfrm>
            <a:off x="365126" y="4249806"/>
            <a:ext cx="1806576" cy="1396505"/>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6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600" b="1">
                <a:solidFill>
                  <a:schemeClr val="tx2"/>
                </a:solidFill>
              </a:rPr>
              <a:t>Next steps</a:t>
            </a:r>
          </a:p>
        </p:txBody>
      </p:sp>
      <p:sp>
        <p:nvSpPr>
          <p:cNvPr id="21" name="Rectangle 20">
            <a:extLst>
              <a:ext uri="{FF2B5EF4-FFF2-40B4-BE49-F238E27FC236}">
                <a16:creationId xmlns:a16="http://schemas.microsoft.com/office/drawing/2014/main" id="{E66507E6-44A7-B4B5-33F1-9F0C0DC0FDE1}"/>
              </a:ext>
            </a:extLst>
          </p:cNvPr>
          <p:cNvSpPr/>
          <p:nvPr userDrawn="1"/>
        </p:nvSpPr>
        <p:spPr bwMode="auto">
          <a:xfrm>
            <a:off x="365126" y="5720922"/>
            <a:ext cx="1806576" cy="363373"/>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600" b="1">
                <a:solidFill>
                  <a:schemeClr val="tx2"/>
                </a:solidFill>
              </a:rPr>
              <a:t>Owner</a:t>
            </a:r>
          </a:p>
        </p:txBody>
      </p:sp>
      <p:sp>
        <p:nvSpPr>
          <p:cNvPr id="3" name="Footer Placeholder 2">
            <a:extLst>
              <a:ext uri="{FF2B5EF4-FFF2-40B4-BE49-F238E27FC236}">
                <a16:creationId xmlns:a16="http://schemas.microsoft.com/office/drawing/2014/main" id="{9B773ECA-2D04-B6E9-1FB4-377F08AA5D14}"/>
              </a:ext>
            </a:extLst>
          </p:cNvPr>
          <p:cNvSpPr>
            <a:spLocks noGrp="1"/>
          </p:cNvSpPr>
          <p:nvPr>
            <p:ph type="ftr" sz="quarter" idx="10"/>
          </p:nvPr>
        </p:nvSpPr>
        <p:spPr>
          <a:xfrm>
            <a:off x="2319338" y="6343650"/>
            <a:ext cx="5600700" cy="26987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C3976886-926E-8975-E95D-5BCD6F82EEEF}"/>
              </a:ext>
            </a:extLst>
          </p:cNvPr>
          <p:cNvSpPr>
            <a:spLocks noGrp="1"/>
          </p:cNvSpPr>
          <p:nvPr>
            <p:ph type="sldNum" sz="quarter" idx="11"/>
          </p:nvPr>
        </p:nvSpPr>
        <p:spPr/>
        <p:txBody>
          <a:bodyPr/>
          <a:lstStyle/>
          <a:p>
            <a:fld id="{9F9F533D-B52E-4A2F-BF72-0ADD2D94BD75}" type="slidenum">
              <a:rPr lang="en-GB" smtClean="0"/>
              <a:pPr/>
              <a:t>‹#›</a:t>
            </a:fld>
            <a:endParaRPr lang="en-GB"/>
          </a:p>
        </p:txBody>
      </p:sp>
      <p:sp>
        <p:nvSpPr>
          <p:cNvPr id="5" name="Date Placeholder 4">
            <a:extLst>
              <a:ext uri="{FF2B5EF4-FFF2-40B4-BE49-F238E27FC236}">
                <a16:creationId xmlns:a16="http://schemas.microsoft.com/office/drawing/2014/main" id="{A15E9B4D-B613-11AE-72F8-5A0C3EBFD95A}"/>
              </a:ext>
            </a:extLst>
          </p:cNvPr>
          <p:cNvSpPr>
            <a:spLocks noGrp="1"/>
          </p:cNvSpPr>
          <p:nvPr>
            <p:ph type="dt" sz="half" idx="12"/>
          </p:nvPr>
        </p:nvSpPr>
        <p:spPr/>
        <p:txBody>
          <a:bodyPr/>
          <a:lstStyle/>
          <a:p>
            <a:fld id="{346B58B4-0D72-4C8B-9355-854FB5782278}" type="datetime4">
              <a:rPr lang="en-GB" smtClean="0"/>
              <a:t>16 October 2024</a:t>
            </a:fld>
            <a:endParaRPr lang="en-GB"/>
          </a:p>
        </p:txBody>
      </p:sp>
      <p:sp>
        <p:nvSpPr>
          <p:cNvPr id="6" name="Title 1">
            <a:extLst>
              <a:ext uri="{FF2B5EF4-FFF2-40B4-BE49-F238E27FC236}">
                <a16:creationId xmlns:a16="http://schemas.microsoft.com/office/drawing/2014/main" id="{25ABB6F2-78D4-BCC3-D950-5FAF7FCB8FDD}"/>
              </a:ext>
            </a:extLst>
          </p:cNvPr>
          <p:cNvSpPr>
            <a:spLocks noGrp="1"/>
          </p:cNvSpPr>
          <p:nvPr>
            <p:ph type="title" hasCustomPrompt="1"/>
          </p:nvPr>
        </p:nvSpPr>
        <p:spPr>
          <a:xfrm>
            <a:off x="365126" y="242888"/>
            <a:ext cx="7554912" cy="430887"/>
          </a:xfrm>
        </p:spPr>
        <p:txBody>
          <a:bodyPr/>
          <a:lstStyle>
            <a:lvl1pPr>
              <a:defRPr/>
            </a:lvl1pPr>
          </a:lstStyle>
          <a:p>
            <a:r>
              <a:rPr lang="en-US"/>
              <a:t>Click to add topic / paper title</a:t>
            </a:r>
          </a:p>
        </p:txBody>
      </p:sp>
      <p:sp>
        <p:nvSpPr>
          <p:cNvPr id="7" name="Subtitle 2">
            <a:extLst>
              <a:ext uri="{FF2B5EF4-FFF2-40B4-BE49-F238E27FC236}">
                <a16:creationId xmlns:a16="http://schemas.microsoft.com/office/drawing/2014/main" id="{FA46E8B4-4C83-8DD1-80BB-CC03BD24AFCC}"/>
              </a:ext>
            </a:extLst>
          </p:cNvPr>
          <p:cNvSpPr>
            <a:spLocks noGrp="1"/>
          </p:cNvSpPr>
          <p:nvPr>
            <p:ph type="subTitle" idx="1" hasCustomPrompt="1"/>
          </p:nvPr>
        </p:nvSpPr>
        <p:spPr>
          <a:xfrm>
            <a:off x="365125" y="694950"/>
            <a:ext cx="7554913"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0" name="Text Placeholder 9">
            <a:extLst>
              <a:ext uri="{FF2B5EF4-FFF2-40B4-BE49-F238E27FC236}">
                <a16:creationId xmlns:a16="http://schemas.microsoft.com/office/drawing/2014/main" id="{8E19B5E4-F2A8-7F44-855D-F41DDE3B3D9F}"/>
              </a:ext>
            </a:extLst>
          </p:cNvPr>
          <p:cNvSpPr>
            <a:spLocks noGrp="1"/>
          </p:cNvSpPr>
          <p:nvPr>
            <p:ph type="body" sz="quarter" idx="34" hasCustomPrompt="1"/>
          </p:nvPr>
        </p:nvSpPr>
        <p:spPr>
          <a:xfrm>
            <a:off x="8172450" y="694948"/>
            <a:ext cx="3649661" cy="352801"/>
          </a:xfrm>
        </p:spPr>
        <p:txBody>
          <a:bodyPr lIns="0" tIns="0" rIns="0" bIns="18000" anchor="b" anchorCtr="0">
            <a:noAutofit/>
          </a:bodyPr>
          <a:lstStyle>
            <a:lvl1pPr marL="0" indent="0" algn="r">
              <a:buNone/>
              <a:defRPr sz="1400" b="0">
                <a:solidFill>
                  <a:schemeClr val="tx1"/>
                </a:solidFill>
              </a:defRPr>
            </a:lvl1pPr>
          </a:lstStyle>
          <a:p>
            <a:pPr lvl="0"/>
            <a:r>
              <a:rPr lang="en-US"/>
              <a:t>Click to insert date of session </a:t>
            </a:r>
          </a:p>
        </p:txBody>
      </p:sp>
      <p:sp>
        <p:nvSpPr>
          <p:cNvPr id="23" name="Text Placeholder 6">
            <a:extLst>
              <a:ext uri="{FF2B5EF4-FFF2-40B4-BE49-F238E27FC236}">
                <a16:creationId xmlns:a16="http://schemas.microsoft.com/office/drawing/2014/main" id="{472F201F-277F-F24E-085D-8160B5FF4CE6}"/>
              </a:ext>
            </a:extLst>
          </p:cNvPr>
          <p:cNvSpPr>
            <a:spLocks noGrp="1"/>
          </p:cNvSpPr>
          <p:nvPr>
            <p:ph type="body" sz="quarter" idx="36" hasCustomPrompt="1"/>
          </p:nvPr>
        </p:nvSpPr>
        <p:spPr>
          <a:xfrm>
            <a:off x="365126" y="1777158"/>
            <a:ext cx="1695450" cy="926921"/>
          </a:xfrm>
          <a:prstGeom prst="rect">
            <a:avLst/>
          </a:prstGeom>
          <a:noFill/>
          <a:ln>
            <a:noFill/>
          </a:ln>
        </p:spPr>
        <p:txBody>
          <a:bodyPr lIns="72000" tIns="0" rIns="0" bIns="0" anchor="ctr" anchorCtr="0">
            <a:noAutofit/>
          </a:bodyPr>
          <a:lstStyle>
            <a:lvl1pPr marL="0" indent="0">
              <a:spcBef>
                <a:spcPts val="0"/>
              </a:spcBef>
              <a:spcAft>
                <a:spcPts val="0"/>
              </a:spcAft>
              <a:buFont typeface="+mj-lt"/>
              <a:buNone/>
              <a:defRPr sz="1200">
                <a:solidFill>
                  <a:schemeClr val="bg2"/>
                </a:solidFill>
              </a:defRPr>
            </a:lvl1pPr>
            <a:lvl2pPr marL="357542" indent="0">
              <a:buNone/>
              <a:defRPr/>
            </a:lvl2pPr>
          </a:lstStyle>
          <a:p>
            <a:pPr lvl="0"/>
            <a:r>
              <a:rPr lang="en-US"/>
              <a:t>Up to 5 clear, focused objectives </a:t>
            </a:r>
            <a:br>
              <a:rPr lang="en-US"/>
            </a:br>
            <a:r>
              <a:rPr lang="en-US"/>
              <a:t>(</a:t>
            </a:r>
            <a:r>
              <a:rPr lang="en-US" err="1"/>
              <a:t>i</a:t>
            </a:r>
            <a:r>
              <a:rPr lang="en-US"/>
              <a:t>) for decision, </a:t>
            </a:r>
            <a:br>
              <a:rPr lang="en-US"/>
            </a:br>
            <a:r>
              <a:rPr lang="en-US"/>
              <a:t>(ii) for input </a:t>
            </a:r>
            <a:br>
              <a:rPr lang="en-US"/>
            </a:br>
            <a:r>
              <a:rPr lang="en-US"/>
              <a:t>(iii) for awareness</a:t>
            </a:r>
          </a:p>
        </p:txBody>
      </p:sp>
      <p:sp>
        <p:nvSpPr>
          <p:cNvPr id="25" name="Rectangle 24">
            <a:extLst>
              <a:ext uri="{FF2B5EF4-FFF2-40B4-BE49-F238E27FC236}">
                <a16:creationId xmlns:a16="http://schemas.microsoft.com/office/drawing/2014/main" id="{1BD6FC89-B057-E6C5-C8EA-1FC8CB31B6CA}"/>
              </a:ext>
            </a:extLst>
          </p:cNvPr>
          <p:cNvSpPr/>
          <p:nvPr userDrawn="1"/>
        </p:nvSpPr>
        <p:spPr bwMode="auto">
          <a:xfrm>
            <a:off x="8172450" y="242888"/>
            <a:ext cx="3654425" cy="452059"/>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54000" numCol="1" spcCol="0" rtlCol="0" fromWordArt="0" anchor="b" anchorCtr="0" forceAA="0" compatLnSpc="1">
            <a:prstTxWarp prst="textNoShape">
              <a:avLst/>
            </a:prstTxWarp>
            <a:noAutofit/>
          </a:bodyPr>
          <a:lstStyle/>
          <a:p>
            <a:pPr algn="r" eaLnBrk="0" fontAlgn="auto" hangingPunct="0">
              <a:spcBef>
                <a:spcPts val="300"/>
              </a:spcBef>
              <a:spcAft>
                <a:spcPts val="300"/>
              </a:spcAft>
              <a:buClr>
                <a:schemeClr val="bg1"/>
              </a:buClr>
            </a:pPr>
            <a:r>
              <a:rPr lang="en-US" sz="1800" b="1" kern="0">
                <a:solidFill>
                  <a:schemeClr val="tx2"/>
                </a:solidFill>
              </a:rPr>
              <a:t>Session date:</a:t>
            </a:r>
          </a:p>
        </p:txBody>
      </p:sp>
      <p:sp>
        <p:nvSpPr>
          <p:cNvPr id="24" name="Text Placeholder 6">
            <a:extLst>
              <a:ext uri="{FF2B5EF4-FFF2-40B4-BE49-F238E27FC236}">
                <a16:creationId xmlns:a16="http://schemas.microsoft.com/office/drawing/2014/main" id="{B166E02B-F260-FEAF-DDEB-67922AA11E6E}"/>
              </a:ext>
            </a:extLst>
          </p:cNvPr>
          <p:cNvSpPr>
            <a:spLocks noGrp="1"/>
          </p:cNvSpPr>
          <p:nvPr userDrawn="1">
            <p:ph type="body" sz="quarter" idx="37" hasCustomPrompt="1"/>
          </p:nvPr>
        </p:nvSpPr>
        <p:spPr>
          <a:xfrm>
            <a:off x="365126" y="3337172"/>
            <a:ext cx="1695450" cy="838023"/>
          </a:xfrm>
          <a:prstGeom prst="rect">
            <a:avLst/>
          </a:prstGeom>
          <a:noFill/>
          <a:ln>
            <a:noFill/>
          </a:ln>
        </p:spPr>
        <p:txBody>
          <a:bodyPr lIns="72000" tIns="0" rIns="0" bIns="0" anchor="ctr" anchorCtr="0">
            <a:noAutofit/>
          </a:bodyPr>
          <a:lstStyle>
            <a:lvl1pPr marL="0" indent="0">
              <a:spcBef>
                <a:spcPts val="0"/>
              </a:spcBef>
              <a:spcAft>
                <a:spcPts val="0"/>
              </a:spcAft>
              <a:buFont typeface="+mj-lt"/>
              <a:buNone/>
              <a:defRPr sz="1200">
                <a:solidFill>
                  <a:schemeClr val="bg2"/>
                </a:solidFill>
              </a:defRPr>
            </a:lvl1pPr>
            <a:lvl2pPr marL="357542" indent="0">
              <a:buNone/>
              <a:defRPr/>
            </a:lvl2pPr>
          </a:lstStyle>
          <a:p>
            <a:pPr lvl="0"/>
            <a:r>
              <a:rPr lang="en-US"/>
              <a:t>Up to 5 key questions to be addressed at the meeting</a:t>
            </a:r>
          </a:p>
        </p:txBody>
      </p:sp>
      <p:sp>
        <p:nvSpPr>
          <p:cNvPr id="90" name="Freeform: Shape 89">
            <a:extLst>
              <a:ext uri="{FF2B5EF4-FFF2-40B4-BE49-F238E27FC236}">
                <a16:creationId xmlns:a16="http://schemas.microsoft.com/office/drawing/2014/main" id="{9EA22563-2363-AB1F-DC9F-7A5457933645}"/>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4" name="Text Placeholder 53">
            <a:extLst>
              <a:ext uri="{FF2B5EF4-FFF2-40B4-BE49-F238E27FC236}">
                <a16:creationId xmlns:a16="http://schemas.microsoft.com/office/drawing/2014/main" id="{82C5C591-14F5-449A-187A-1D9A683E961E}"/>
              </a:ext>
            </a:extLst>
          </p:cNvPr>
          <p:cNvSpPr>
            <a:spLocks noGrp="1"/>
          </p:cNvSpPr>
          <p:nvPr>
            <p:ph type="body" sz="quarter" idx="44" hasCustomPrompt="1"/>
          </p:nvPr>
        </p:nvSpPr>
        <p:spPr>
          <a:xfrm>
            <a:off x="2260405" y="1307574"/>
            <a:ext cx="9557738" cy="1396505"/>
          </a:xfrm>
          <a:prstGeom prst="rect">
            <a:avLst/>
          </a:prstGeom>
          <a:solidFill>
            <a:schemeClr val="bg1">
              <a:lumMod val="95000"/>
            </a:schemeClr>
          </a:solidFill>
          <a:ln>
            <a:noFill/>
          </a:ln>
        </p:spPr>
        <p:txBody>
          <a:bodyPr wrap="square" lIns="180000" tIns="144000" rIns="0" bIns="72000" anchor="t" anchorCtr="0">
            <a:normAutofit/>
          </a:bodyPr>
          <a:lstStyle>
            <a:lvl1pPr marL="342900" indent="-342900">
              <a:spcBef>
                <a:spcPts val="300"/>
              </a:spcBef>
              <a:spcAft>
                <a:spcPts val="300"/>
              </a:spcAft>
              <a:buSzPct val="100000"/>
              <a:buFont typeface="+mj-lt"/>
              <a:buAutoNum type="arabicPeriod"/>
              <a:defRPr sz="1200"/>
            </a:lvl1pPr>
            <a:lvl2pPr marL="357542" indent="0">
              <a:buNone/>
              <a:defRPr/>
            </a:lvl2pPr>
          </a:lstStyle>
          <a:p>
            <a:pPr lvl="0"/>
            <a:r>
              <a:rPr lang="en-US"/>
              <a:t>DECISION: To seek X’s [single point accountable decision maker] decision to implement A</a:t>
            </a:r>
            <a:br>
              <a:rPr lang="en-US"/>
            </a:br>
            <a:r>
              <a:rPr lang="en-US"/>
              <a:t>INPUT: To receive input to the proposed plan for B</a:t>
            </a:r>
            <a:br>
              <a:rPr lang="en-US"/>
            </a:br>
            <a:r>
              <a:rPr lang="en-US"/>
              <a:t>AWARENESS: To update XXX regarding C</a:t>
            </a:r>
          </a:p>
        </p:txBody>
      </p:sp>
      <p:sp>
        <p:nvSpPr>
          <p:cNvPr id="55" name="Text Placeholder 54">
            <a:extLst>
              <a:ext uri="{FF2B5EF4-FFF2-40B4-BE49-F238E27FC236}">
                <a16:creationId xmlns:a16="http://schemas.microsoft.com/office/drawing/2014/main" id="{54077D3A-2E14-68B6-5E16-413475F36C3A}"/>
              </a:ext>
            </a:extLst>
          </p:cNvPr>
          <p:cNvSpPr>
            <a:spLocks noGrp="1"/>
          </p:cNvSpPr>
          <p:nvPr>
            <p:ph type="body" sz="quarter" idx="45" hasCustomPrompt="1"/>
          </p:nvPr>
        </p:nvSpPr>
        <p:spPr>
          <a:xfrm>
            <a:off x="2260405" y="2778690"/>
            <a:ext cx="9557738" cy="1396505"/>
          </a:xfrm>
          <a:prstGeom prst="rect">
            <a:avLst/>
          </a:prstGeom>
          <a:solidFill>
            <a:schemeClr val="bg1">
              <a:lumMod val="95000"/>
            </a:schemeClr>
          </a:solidFill>
          <a:ln>
            <a:noFill/>
          </a:ln>
        </p:spPr>
        <p:txBody>
          <a:bodyPr wrap="square" lIns="180000" tIns="144000" rIns="0" bIns="72000" anchor="t" anchorCtr="0">
            <a:normAutofit/>
          </a:bodyPr>
          <a:lstStyle>
            <a:lvl1pPr marL="342900" indent="-342900">
              <a:spcBef>
                <a:spcPts val="300"/>
              </a:spcBef>
              <a:spcAft>
                <a:spcPts val="300"/>
              </a:spcAft>
              <a:buSzPct val="100000"/>
              <a:buFont typeface="+mj-lt"/>
              <a:buAutoNum type="arabicPeriod"/>
              <a:defRPr sz="1200"/>
            </a:lvl1pPr>
            <a:lvl2pPr marL="357542" indent="0">
              <a:buNone/>
              <a:defRPr/>
            </a:lvl2pPr>
          </a:lstStyle>
          <a:p>
            <a:pPr lvl="0"/>
            <a:r>
              <a:rPr lang="en-US"/>
              <a:t>Does XXX have further input on the proposals set out or require additional information?</a:t>
            </a:r>
            <a:br>
              <a:rPr lang="en-US"/>
            </a:br>
            <a:r>
              <a:rPr lang="en-US"/>
              <a:t>Is XXX supportive of the recommendation to x, y, z?</a:t>
            </a:r>
            <a:br>
              <a:rPr lang="en-US"/>
            </a:br>
            <a:r>
              <a:rPr lang="en-US"/>
              <a:t>Does XXX support the approach outlined to x, y, z?</a:t>
            </a:r>
          </a:p>
        </p:txBody>
      </p:sp>
      <p:sp>
        <p:nvSpPr>
          <p:cNvPr id="56" name="Text Placeholder 55">
            <a:extLst>
              <a:ext uri="{FF2B5EF4-FFF2-40B4-BE49-F238E27FC236}">
                <a16:creationId xmlns:a16="http://schemas.microsoft.com/office/drawing/2014/main" id="{5DE7D720-AF89-6DE4-D2E5-33C7B01B7E91}"/>
              </a:ext>
            </a:extLst>
          </p:cNvPr>
          <p:cNvSpPr>
            <a:spLocks noGrp="1"/>
          </p:cNvSpPr>
          <p:nvPr>
            <p:ph type="body" sz="quarter" idx="46" hasCustomPrompt="1"/>
          </p:nvPr>
        </p:nvSpPr>
        <p:spPr>
          <a:xfrm>
            <a:off x="2260405" y="4249806"/>
            <a:ext cx="9557738" cy="1396505"/>
          </a:xfrm>
          <a:prstGeom prst="rect">
            <a:avLst/>
          </a:prstGeom>
          <a:solidFill>
            <a:schemeClr val="bg1">
              <a:lumMod val="95000"/>
            </a:schemeClr>
          </a:solidFill>
          <a:ln>
            <a:noFill/>
          </a:ln>
        </p:spPr>
        <p:txBody>
          <a:bodyPr wrap="square" lIns="180000" tIns="144000" rIns="0" bIns="72000" anchor="t" anchorCtr="0">
            <a:normAutofit/>
          </a:bodyPr>
          <a:lstStyle>
            <a:lvl1pPr marL="342900" indent="-342900">
              <a:spcBef>
                <a:spcPts val="300"/>
              </a:spcBef>
              <a:spcAft>
                <a:spcPts val="300"/>
              </a:spcAft>
              <a:buSzPct val="100000"/>
              <a:buFont typeface="+mj-lt"/>
              <a:buAutoNum type="arabicPeriod"/>
              <a:defRPr sz="1200"/>
            </a:lvl1pPr>
            <a:lvl2pPr marL="357542" indent="0">
              <a:buNone/>
              <a:defRPr/>
            </a:lvl2pPr>
          </a:lstStyle>
          <a:p>
            <a:pPr lvl="0"/>
            <a:r>
              <a:rPr lang="en-US"/>
              <a:t>Key steps following XXX review / decision</a:t>
            </a:r>
          </a:p>
        </p:txBody>
      </p:sp>
      <p:sp>
        <p:nvSpPr>
          <p:cNvPr id="57" name="Text Placeholder 56">
            <a:extLst>
              <a:ext uri="{FF2B5EF4-FFF2-40B4-BE49-F238E27FC236}">
                <a16:creationId xmlns:a16="http://schemas.microsoft.com/office/drawing/2014/main" id="{8C53FB3B-975B-80D5-29B3-81DC27DCAC8F}"/>
              </a:ext>
            </a:extLst>
          </p:cNvPr>
          <p:cNvSpPr>
            <a:spLocks noGrp="1"/>
          </p:cNvSpPr>
          <p:nvPr>
            <p:ph type="body" sz="quarter" idx="48" hasCustomPrompt="1"/>
          </p:nvPr>
        </p:nvSpPr>
        <p:spPr>
          <a:xfrm>
            <a:off x="2260405" y="5720922"/>
            <a:ext cx="9557738" cy="363373"/>
          </a:xfrm>
          <a:prstGeom prst="rect">
            <a:avLst/>
          </a:prstGeom>
          <a:solidFill>
            <a:schemeClr val="bg1">
              <a:lumMod val="95000"/>
            </a:schemeClr>
          </a:solidFill>
          <a:ln>
            <a:noFill/>
          </a:ln>
        </p:spPr>
        <p:txBody>
          <a:bodyPr wrap="square" lIns="180000" tIns="36000" rIns="0" bIns="36000" anchor="ctr" anchorCtr="0">
            <a:normAutofit/>
          </a:bodyPr>
          <a:lstStyle>
            <a:lvl1pPr marL="0" indent="0">
              <a:spcBef>
                <a:spcPts val="0"/>
              </a:spcBef>
              <a:spcAft>
                <a:spcPts val="0"/>
              </a:spcAft>
              <a:buSzPct val="100000"/>
              <a:buFont typeface="+mj-lt"/>
              <a:buNone/>
              <a:defRPr sz="1200"/>
            </a:lvl1pPr>
            <a:lvl2pPr marL="357542" indent="0">
              <a:buNone/>
              <a:defRPr/>
            </a:lvl2pPr>
          </a:lstStyle>
          <a:p>
            <a:pPr lvl="0"/>
            <a:r>
              <a:rPr lang="en-US"/>
              <a:t>Single person accountable for this topic / paper</a:t>
            </a:r>
          </a:p>
        </p:txBody>
      </p:sp>
    </p:spTree>
    <p:custDataLst>
      <p:tags r:id="rId1"/>
    </p:custDataLst>
    <p:extLst>
      <p:ext uri="{BB962C8B-B14F-4D97-AF65-F5344CB8AC3E}">
        <p14:creationId xmlns:p14="http://schemas.microsoft.com/office/powerpoint/2010/main" val="135106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E000430-8A32-4EA0-BAD1-A7727B812F8C}"/>
              </a:ext>
            </a:extLst>
          </p:cNvPr>
          <p:cNvSpPr>
            <a:spLocks noGrp="1"/>
          </p:cNvSpPr>
          <p:nvPr>
            <p:ph type="dt" sz="half" idx="10"/>
          </p:nvPr>
        </p:nvSpPr>
        <p:spPr/>
        <p:txBody>
          <a:bodyPr/>
          <a:lstStyle/>
          <a:p>
            <a:fld id="{02542794-638D-4328-B0BC-C610FB243ADC}" type="datetime4">
              <a:rPr lang="en-GB" smtClean="0"/>
              <a:t>16 October 2024</a:t>
            </a:fld>
            <a:endParaRPr lang="en-GB"/>
          </a:p>
        </p:txBody>
      </p:sp>
      <p:sp>
        <p:nvSpPr>
          <p:cNvPr id="4" name="Footer Placeholder 3">
            <a:extLst>
              <a:ext uri="{FF2B5EF4-FFF2-40B4-BE49-F238E27FC236}">
                <a16:creationId xmlns:a16="http://schemas.microsoft.com/office/drawing/2014/main" id="{F706E0BB-62AD-47AF-909C-4F33FB5616E5}"/>
              </a:ext>
            </a:extLst>
          </p:cNvPr>
          <p:cNvSpPr>
            <a:spLocks noGrp="1"/>
          </p:cNvSpPr>
          <p:nvPr>
            <p:ph type="ftr" sz="quarter" idx="11"/>
          </p:nvPr>
        </p:nvSpPr>
        <p:spPr>
          <a:xfrm>
            <a:off x="2319338" y="6343650"/>
            <a:ext cx="5600700" cy="26987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53CEE5C-8451-457A-BD36-F438731DB091}"/>
              </a:ext>
            </a:extLst>
          </p:cNvPr>
          <p:cNvSpPr>
            <a:spLocks noGrp="1"/>
          </p:cNvSpPr>
          <p:nvPr>
            <p:ph type="sldNum" sz="quarter" idx="12"/>
          </p:nvPr>
        </p:nvSpPr>
        <p:spPr/>
        <p:txBody>
          <a:bodyPr/>
          <a:lstStyle/>
          <a:p>
            <a:fld id="{9F9F533D-B52E-4A2F-BF72-0ADD2D94BD75}" type="slidenum">
              <a:rPr lang="en-GB" smtClean="0"/>
              <a:pPr/>
              <a:t>‹#›</a:t>
            </a:fld>
            <a:endParaRPr lang="en-GB"/>
          </a:p>
        </p:txBody>
      </p:sp>
      <p:sp>
        <p:nvSpPr>
          <p:cNvPr id="19" name="Text Placeholder 18">
            <a:extLst>
              <a:ext uri="{FF2B5EF4-FFF2-40B4-BE49-F238E27FC236}">
                <a16:creationId xmlns:a16="http://schemas.microsoft.com/office/drawing/2014/main" id="{61071252-BD8E-4D3D-BF35-8427544DDF49}"/>
              </a:ext>
            </a:extLst>
          </p:cNvPr>
          <p:cNvSpPr>
            <a:spLocks noGrp="1"/>
          </p:cNvSpPr>
          <p:nvPr>
            <p:ph type="body" sz="quarter" idx="13" hasCustomPrompt="1"/>
          </p:nvPr>
        </p:nvSpPr>
        <p:spPr>
          <a:xfrm>
            <a:off x="5113176" y="242888"/>
            <a:ext cx="6712112" cy="5848350"/>
          </a:xfrm>
        </p:spPr>
        <p:txBody>
          <a:bodyPr lIns="0" tIns="180000" rIns="0" bIns="180000" anchor="t">
            <a:noAutofit/>
          </a:bodyPr>
          <a:lstStyle>
            <a:lvl1pPr marL="720000" indent="-720000">
              <a:spcBef>
                <a:spcPts val="1200"/>
              </a:spcBef>
              <a:spcAft>
                <a:spcPts val="1200"/>
              </a:spcAft>
              <a:buClr>
                <a:schemeClr val="tx2"/>
              </a:buClr>
              <a:buSzPct val="100000"/>
              <a:buFont typeface="+mj-lt"/>
              <a:buAutoNum type="arabicPeriod"/>
              <a:defRPr sz="2800"/>
            </a:lvl1pPr>
            <a:lvl2pPr marL="814742" indent="-457200">
              <a:buClr>
                <a:schemeClr val="tx2"/>
              </a:buClr>
              <a:buFont typeface="+mj-lt"/>
              <a:buAutoNum type="arabicPeriod"/>
              <a:defRPr/>
            </a:lvl2pPr>
            <a:lvl3pPr marL="1177182" indent="-457200">
              <a:buClr>
                <a:schemeClr val="tx2"/>
              </a:buClr>
              <a:buFont typeface="+mj-lt"/>
              <a:buAutoNum type="arabicPeriod"/>
              <a:defRPr/>
            </a:lvl3pPr>
            <a:lvl4pPr>
              <a:buClr>
                <a:schemeClr val="tx2"/>
              </a:buClr>
              <a:buFont typeface="+mj-lt"/>
              <a:buAutoNum type="arabicPeriod"/>
              <a:defRPr/>
            </a:lvl4pPr>
            <a:lvl5pPr>
              <a:buClr>
                <a:schemeClr val="tx2"/>
              </a:buClr>
              <a:buFont typeface="+mj-lt"/>
              <a:buAutoNum type="arabicPeriod"/>
              <a:defRPr/>
            </a:lvl5pPr>
          </a:lstStyle>
          <a:p>
            <a:pPr lvl="0"/>
            <a:r>
              <a:rPr lang="en-GB"/>
              <a:t>Agenda point 1, add text here.</a:t>
            </a:r>
            <a:br>
              <a:rPr lang="en-GB"/>
            </a:br>
            <a:r>
              <a:rPr lang="en-GB"/>
              <a:t>Agenda point 2, add text here.</a:t>
            </a:r>
            <a:br>
              <a:rPr lang="en-GB"/>
            </a:br>
            <a:r>
              <a:rPr lang="en-GB"/>
              <a:t>Agenda point 3, add text here.</a:t>
            </a:r>
            <a:br>
              <a:rPr lang="en-GB"/>
            </a:br>
            <a:r>
              <a:rPr lang="en-GB"/>
              <a:t>Agenda point 4, add text here.</a:t>
            </a:r>
            <a:br>
              <a:rPr lang="en-GB"/>
            </a:br>
            <a:r>
              <a:rPr lang="en-GB"/>
              <a:t>Agenda point 5, add text here.</a:t>
            </a:r>
          </a:p>
        </p:txBody>
      </p:sp>
      <p:sp>
        <p:nvSpPr>
          <p:cNvPr id="8" name="Title 1">
            <a:extLst>
              <a:ext uri="{FF2B5EF4-FFF2-40B4-BE49-F238E27FC236}">
                <a16:creationId xmlns:a16="http://schemas.microsoft.com/office/drawing/2014/main" id="{0630E13A-9E76-B161-1416-CBE84BD22827}"/>
              </a:ext>
            </a:extLst>
          </p:cNvPr>
          <p:cNvSpPr>
            <a:spLocks noGrp="1"/>
          </p:cNvSpPr>
          <p:nvPr>
            <p:ph type="title"/>
          </p:nvPr>
        </p:nvSpPr>
        <p:spPr>
          <a:xfrm>
            <a:off x="365126" y="242888"/>
            <a:ext cx="4748050" cy="430887"/>
          </a:xfrm>
        </p:spPr>
        <p:txBody>
          <a:bodyPr/>
          <a:lstStyle/>
          <a:p>
            <a:r>
              <a:rPr lang="en-US"/>
              <a:t>Click to edit Master title style</a:t>
            </a:r>
          </a:p>
        </p:txBody>
      </p:sp>
      <p:sp>
        <p:nvSpPr>
          <p:cNvPr id="9" name="Subtitle 2">
            <a:extLst>
              <a:ext uri="{FF2B5EF4-FFF2-40B4-BE49-F238E27FC236}">
                <a16:creationId xmlns:a16="http://schemas.microsoft.com/office/drawing/2014/main" id="{2202868D-ACDF-6434-3575-872690D6A783}"/>
              </a:ext>
            </a:extLst>
          </p:cNvPr>
          <p:cNvSpPr>
            <a:spLocks noGrp="1"/>
          </p:cNvSpPr>
          <p:nvPr>
            <p:ph type="subTitle" idx="1" hasCustomPrompt="1"/>
          </p:nvPr>
        </p:nvSpPr>
        <p:spPr>
          <a:xfrm>
            <a:off x="365125" y="694950"/>
            <a:ext cx="4748050"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1" name="Freeform: Shape 10">
            <a:extLst>
              <a:ext uri="{FF2B5EF4-FFF2-40B4-BE49-F238E27FC236}">
                <a16:creationId xmlns:a16="http://schemas.microsoft.com/office/drawing/2014/main" id="{B674B05C-AADA-DE64-7CCE-6E374DE8A947}"/>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60402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0DD48070-D695-60C2-898C-9832D9369B0C}"/>
              </a:ext>
            </a:extLst>
          </p:cNvPr>
          <p:cNvSpPr>
            <a:spLocks noGrp="1"/>
          </p:cNvSpPr>
          <p:nvPr>
            <p:ph type="body" sz="quarter" idx="22" hasCustomPrompt="1"/>
          </p:nvPr>
        </p:nvSpPr>
        <p:spPr>
          <a:xfrm>
            <a:off x="365125" y="1311162"/>
            <a:ext cx="11460164" cy="4484800"/>
          </a:xfrm>
          <a:custGeom>
            <a:avLst/>
            <a:gdLst>
              <a:gd name="connsiteX0" fmla="*/ 185682 w 11460164"/>
              <a:gd name="connsiteY0" fmla="*/ 0 h 4484800"/>
              <a:gd name="connsiteX1" fmla="*/ 11274482 w 11460164"/>
              <a:gd name="connsiteY1" fmla="*/ 0 h 4484800"/>
              <a:gd name="connsiteX2" fmla="*/ 11460164 w 11460164"/>
              <a:gd name="connsiteY2" fmla="*/ 185682 h 4484800"/>
              <a:gd name="connsiteX3" fmla="*/ 11460164 w 11460164"/>
              <a:gd name="connsiteY3" fmla="*/ 456183 h 4484800"/>
              <a:gd name="connsiteX4" fmla="*/ 11460164 w 11460164"/>
              <a:gd name="connsiteY4" fmla="*/ 715601 h 4484800"/>
              <a:gd name="connsiteX5" fmla="*/ 11460164 w 11460164"/>
              <a:gd name="connsiteY5" fmla="*/ 4299118 h 4484800"/>
              <a:gd name="connsiteX6" fmla="*/ 11274482 w 11460164"/>
              <a:gd name="connsiteY6" fmla="*/ 4484800 h 4484800"/>
              <a:gd name="connsiteX7" fmla="*/ 185682 w 11460164"/>
              <a:gd name="connsiteY7" fmla="*/ 4484800 h 4484800"/>
              <a:gd name="connsiteX8" fmla="*/ 0 w 11460164"/>
              <a:gd name="connsiteY8" fmla="*/ 4299118 h 4484800"/>
              <a:gd name="connsiteX9" fmla="*/ 0 w 11460164"/>
              <a:gd name="connsiteY9" fmla="*/ 715601 h 4484800"/>
              <a:gd name="connsiteX10" fmla="*/ 0 w 11460164"/>
              <a:gd name="connsiteY10" fmla="*/ 456183 h 4484800"/>
              <a:gd name="connsiteX11" fmla="*/ 0 w 11460164"/>
              <a:gd name="connsiteY11" fmla="*/ 185682 h 4484800"/>
              <a:gd name="connsiteX12" fmla="*/ 185682 w 11460164"/>
              <a:gd name="connsiteY12" fmla="*/ 0 h 448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60164" h="4484800">
                <a:moveTo>
                  <a:pt x="185682" y="0"/>
                </a:moveTo>
                <a:lnTo>
                  <a:pt x="11274482" y="0"/>
                </a:lnTo>
                <a:cubicBezTo>
                  <a:pt x="11377031" y="0"/>
                  <a:pt x="11460164" y="83133"/>
                  <a:pt x="11460164" y="185682"/>
                </a:cubicBezTo>
                <a:lnTo>
                  <a:pt x="11460164" y="456183"/>
                </a:lnTo>
                <a:lnTo>
                  <a:pt x="11460164" y="715601"/>
                </a:lnTo>
                <a:lnTo>
                  <a:pt x="11460164" y="4299118"/>
                </a:lnTo>
                <a:cubicBezTo>
                  <a:pt x="11460164" y="4401667"/>
                  <a:pt x="11377031" y="4484800"/>
                  <a:pt x="11274482" y="4484800"/>
                </a:cubicBezTo>
                <a:lnTo>
                  <a:pt x="185682" y="4484800"/>
                </a:lnTo>
                <a:cubicBezTo>
                  <a:pt x="83133" y="4484800"/>
                  <a:pt x="0" y="4401667"/>
                  <a:pt x="0" y="4299118"/>
                </a:cubicBezTo>
                <a:lnTo>
                  <a:pt x="0" y="715601"/>
                </a:lnTo>
                <a:lnTo>
                  <a:pt x="0" y="456183"/>
                </a:lnTo>
                <a:lnTo>
                  <a:pt x="0" y="185682"/>
                </a:lnTo>
                <a:cubicBezTo>
                  <a:pt x="0" y="83133"/>
                  <a:pt x="83133" y="0"/>
                  <a:pt x="185682" y="0"/>
                </a:cubicBezTo>
                <a:close/>
              </a:path>
            </a:pathLst>
          </a:custGeom>
          <a:solidFill>
            <a:schemeClr val="bg1">
              <a:lumMod val="95000"/>
            </a:schemeClr>
          </a:solidFill>
          <a:ln>
            <a:noFill/>
          </a:ln>
        </p:spPr>
        <p:txBody>
          <a:bodyPr wrap="square" tIns="180000">
            <a:noAutofit/>
          </a:bodyPr>
          <a:lstStyle>
            <a:lvl1pPr>
              <a:buClr>
                <a:srgbClr val="0078D4"/>
              </a:buClr>
              <a:defRPr/>
            </a:lvl1pPr>
          </a:lstStyle>
          <a:p>
            <a:pPr lvl="0"/>
            <a:r>
              <a:rPr lang="en-US"/>
              <a:t>Click to enter TEXT content ONLY.</a:t>
            </a:r>
            <a:br>
              <a:rPr lang="en-US"/>
            </a:br>
            <a:r>
              <a:rPr lang="en-US"/>
              <a:t>If text content appears outside of grey holder please reduce the size of the font.</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5"/>
          <p:cNvSpPr>
            <a:spLocks noGrp="1"/>
          </p:cNvSpPr>
          <p:nvPr>
            <p:ph type="body" sz="quarter" idx="18" hasCustomPrompt="1"/>
          </p:nvPr>
        </p:nvSpPr>
        <p:spPr>
          <a:xfrm>
            <a:off x="365125" y="5792438"/>
            <a:ext cx="11460164"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3" name="Date Placeholder 2">
            <a:extLst>
              <a:ext uri="{FF2B5EF4-FFF2-40B4-BE49-F238E27FC236}">
                <a16:creationId xmlns:a16="http://schemas.microsoft.com/office/drawing/2014/main" id="{341B731B-8FAA-4A1B-8740-D7002967C1CA}"/>
              </a:ext>
            </a:extLst>
          </p:cNvPr>
          <p:cNvSpPr>
            <a:spLocks noGrp="1"/>
          </p:cNvSpPr>
          <p:nvPr>
            <p:ph type="dt" sz="half" idx="19"/>
          </p:nvPr>
        </p:nvSpPr>
        <p:spPr/>
        <p:txBody>
          <a:bodyPr/>
          <a:lstStyle/>
          <a:p>
            <a:fld id="{DB124F8D-6A21-41BB-B641-CA493D4F9456}" type="datetime4">
              <a:rPr lang="en-GB" smtClean="0"/>
              <a:t>16 October 2024</a:t>
            </a:fld>
            <a:endParaRPr lang="en-GB"/>
          </a:p>
        </p:txBody>
      </p:sp>
      <p:sp>
        <p:nvSpPr>
          <p:cNvPr id="5" name="Footer Placeholder 4">
            <a:extLst>
              <a:ext uri="{FF2B5EF4-FFF2-40B4-BE49-F238E27FC236}">
                <a16:creationId xmlns:a16="http://schemas.microsoft.com/office/drawing/2014/main" id="{D1C84BE9-25CA-45B1-9061-9DCABA70A1E6}"/>
              </a:ext>
            </a:extLst>
          </p:cNvPr>
          <p:cNvSpPr>
            <a:spLocks noGrp="1"/>
          </p:cNvSpPr>
          <p:nvPr>
            <p:ph type="ftr" sz="quarter" idx="20"/>
          </p:nvPr>
        </p:nvSpPr>
        <p:spPr>
          <a:xfrm>
            <a:off x="2319338" y="6343650"/>
            <a:ext cx="5600700" cy="269875"/>
          </a:xfrm>
          <a:prstGeom prst="rect">
            <a:avLst/>
          </a:prstGeom>
        </p:spPr>
        <p:txBody>
          <a:bodyPr/>
          <a:lstStyle/>
          <a:p>
            <a:endParaRPr lang="en-GB"/>
          </a:p>
        </p:txBody>
      </p:sp>
      <p:sp>
        <p:nvSpPr>
          <p:cNvPr id="11" name="Slide Number Placeholder 10">
            <a:extLst>
              <a:ext uri="{FF2B5EF4-FFF2-40B4-BE49-F238E27FC236}">
                <a16:creationId xmlns:a16="http://schemas.microsoft.com/office/drawing/2014/main" id="{BF0296A1-E119-4AEC-80A5-65FD719F9631}"/>
              </a:ext>
            </a:extLst>
          </p:cNvPr>
          <p:cNvSpPr>
            <a:spLocks noGrp="1"/>
          </p:cNvSpPr>
          <p:nvPr>
            <p:ph type="sldNum" sz="quarter" idx="21"/>
          </p:nvPr>
        </p:nvSpPr>
        <p:spPr/>
        <p:txBody>
          <a:bodyPr/>
          <a:lstStyle/>
          <a:p>
            <a:fld id="{9F9F533D-B52E-4A2F-BF72-0ADD2D94BD75}" type="slidenum">
              <a:rPr lang="en-GB" smtClean="0"/>
              <a:pPr/>
              <a:t>‹#›</a:t>
            </a:fld>
            <a:endParaRPr lang="en-GB"/>
          </a:p>
        </p:txBody>
      </p:sp>
      <p:sp>
        <p:nvSpPr>
          <p:cNvPr id="12" name="Title 1">
            <a:extLst>
              <a:ext uri="{FF2B5EF4-FFF2-40B4-BE49-F238E27FC236}">
                <a16:creationId xmlns:a16="http://schemas.microsoft.com/office/drawing/2014/main" id="{88C0D48C-007D-FEEC-D1DF-C00891876F0F}"/>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1F6E4BF1-5B10-6CC3-60CB-FA773CAB8AF3}"/>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099DCD39-6F77-D442-9C41-7FE9A4CBB7FE}"/>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28361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Bullet">
    <p:spTree>
      <p:nvGrpSpPr>
        <p:cNvPr id="1" name=""/>
        <p:cNvGrpSpPr/>
        <p:nvPr/>
      </p:nvGrpSpPr>
      <p:grpSpPr>
        <a:xfrm>
          <a:off x="0" y="0"/>
          <a:ext cx="0" cy="0"/>
          <a:chOff x="0" y="0"/>
          <a:chExt cx="0" cy="0"/>
        </a:xfrm>
      </p:grpSpPr>
      <p:sp>
        <p:nvSpPr>
          <p:cNvPr id="15" name="Text Placeholder 5"/>
          <p:cNvSpPr>
            <a:spLocks noGrp="1"/>
          </p:cNvSpPr>
          <p:nvPr>
            <p:ph type="body" sz="quarter" idx="18" hasCustomPrompt="1"/>
          </p:nvPr>
        </p:nvSpPr>
        <p:spPr>
          <a:xfrm>
            <a:off x="365125" y="5792438"/>
            <a:ext cx="11460163"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2" name="Date Placeholder 1">
            <a:extLst>
              <a:ext uri="{FF2B5EF4-FFF2-40B4-BE49-F238E27FC236}">
                <a16:creationId xmlns:a16="http://schemas.microsoft.com/office/drawing/2014/main" id="{2E151742-951B-4B8B-93F8-F6814A0074E2}"/>
              </a:ext>
            </a:extLst>
          </p:cNvPr>
          <p:cNvSpPr>
            <a:spLocks noGrp="1"/>
          </p:cNvSpPr>
          <p:nvPr>
            <p:ph type="dt" sz="half" idx="19"/>
          </p:nvPr>
        </p:nvSpPr>
        <p:spPr/>
        <p:txBody>
          <a:bodyPr/>
          <a:lstStyle/>
          <a:p>
            <a:fld id="{397F4CD0-83C1-4C99-A2BD-6DA4A1CC9D00}" type="datetime4">
              <a:rPr lang="en-GB" smtClean="0"/>
              <a:t>16 October 2024</a:t>
            </a:fld>
            <a:endParaRPr lang="en-GB"/>
          </a:p>
        </p:txBody>
      </p:sp>
      <p:sp>
        <p:nvSpPr>
          <p:cNvPr id="3" name="Footer Placeholder 2">
            <a:extLst>
              <a:ext uri="{FF2B5EF4-FFF2-40B4-BE49-F238E27FC236}">
                <a16:creationId xmlns:a16="http://schemas.microsoft.com/office/drawing/2014/main" id="{5E4920F6-7DEA-40DB-B124-F0789E56046F}"/>
              </a:ext>
            </a:extLst>
          </p:cNvPr>
          <p:cNvSpPr>
            <a:spLocks noGrp="1"/>
          </p:cNvSpPr>
          <p:nvPr>
            <p:ph type="ftr" sz="quarter" idx="20"/>
          </p:nvPr>
        </p:nvSpPr>
        <p:spPr>
          <a:xfrm>
            <a:off x="2319338" y="6343650"/>
            <a:ext cx="5600700" cy="26987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D4DDB722-CBB2-49EC-937E-10206DEB6BD1}"/>
              </a:ext>
            </a:extLst>
          </p:cNvPr>
          <p:cNvSpPr>
            <a:spLocks noGrp="1"/>
          </p:cNvSpPr>
          <p:nvPr>
            <p:ph type="sldNum" sz="quarter" idx="21"/>
          </p:nvPr>
        </p:nvSpPr>
        <p:spPr/>
        <p:txBody>
          <a:bodyPr/>
          <a:lstStyle/>
          <a:p>
            <a:fld id="{9F9F533D-B52E-4A2F-BF72-0ADD2D94BD75}" type="slidenum">
              <a:rPr lang="en-GB" smtClean="0"/>
              <a:pPr/>
              <a:t>‹#›</a:t>
            </a:fld>
            <a:endParaRPr lang="en-GB"/>
          </a:p>
        </p:txBody>
      </p:sp>
      <p:sp>
        <p:nvSpPr>
          <p:cNvPr id="7" name="Text Placeholder 6">
            <a:extLst>
              <a:ext uri="{FF2B5EF4-FFF2-40B4-BE49-F238E27FC236}">
                <a16:creationId xmlns:a16="http://schemas.microsoft.com/office/drawing/2014/main" id="{D4E53DDB-FDB6-66D3-FC50-5426FF978D71}"/>
              </a:ext>
            </a:extLst>
          </p:cNvPr>
          <p:cNvSpPr>
            <a:spLocks noGrp="1"/>
          </p:cNvSpPr>
          <p:nvPr>
            <p:ph type="body" sz="quarter" idx="22" hasCustomPrompt="1"/>
          </p:nvPr>
        </p:nvSpPr>
        <p:spPr>
          <a:xfrm>
            <a:off x="365125" y="1303338"/>
            <a:ext cx="11460163" cy="4489450"/>
          </a:xfrm>
        </p:spPr>
        <p:txBody>
          <a:bodyPr lIns="0" tIns="180000" rIns="0" bIns="180000">
            <a:noAutofit/>
          </a:bodyPr>
          <a:lstStyle>
            <a:lvl1pPr>
              <a:defRPr/>
            </a:lvl1pPr>
          </a:lstStyle>
          <a:p>
            <a:pPr lvl="0"/>
            <a:r>
              <a:rPr lang="en-US"/>
              <a:t>Click to enter TEXT content ONLY. </a:t>
            </a:r>
            <a:br>
              <a:rPr lang="en-US"/>
            </a:br>
            <a:r>
              <a:rPr lang="en-US"/>
              <a:t>If text content appears too large please reduce the size of this font. </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itle 1">
            <a:extLst>
              <a:ext uri="{FF2B5EF4-FFF2-40B4-BE49-F238E27FC236}">
                <a16:creationId xmlns:a16="http://schemas.microsoft.com/office/drawing/2014/main" id="{3A7A86B9-637F-F18A-3604-5A44F7C4442F}"/>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0" name="Subtitle 2">
            <a:extLst>
              <a:ext uri="{FF2B5EF4-FFF2-40B4-BE49-F238E27FC236}">
                <a16:creationId xmlns:a16="http://schemas.microsoft.com/office/drawing/2014/main" id="{5A89E078-B97D-529E-FF83-DF5AD69D51F2}"/>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3" name="Freeform: Shape 12">
            <a:extLst>
              <a:ext uri="{FF2B5EF4-FFF2-40B4-BE49-F238E27FC236}">
                <a16:creationId xmlns:a16="http://schemas.microsoft.com/office/drawing/2014/main" id="{22D601A5-6CEE-D258-CCEB-85D1BB27BD87}"/>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18625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Large Bullet">
    <p:spTree>
      <p:nvGrpSpPr>
        <p:cNvPr id="1" name=""/>
        <p:cNvGrpSpPr/>
        <p:nvPr/>
      </p:nvGrpSpPr>
      <p:grpSpPr>
        <a:xfrm>
          <a:off x="0" y="0"/>
          <a:ext cx="0" cy="0"/>
          <a:chOff x="0" y="0"/>
          <a:chExt cx="0" cy="0"/>
        </a:xfrm>
      </p:grpSpPr>
      <p:sp>
        <p:nvSpPr>
          <p:cNvPr id="15" name="Text Placeholder 5"/>
          <p:cNvSpPr>
            <a:spLocks noGrp="1"/>
          </p:cNvSpPr>
          <p:nvPr>
            <p:ph type="body" sz="quarter" idx="18" hasCustomPrompt="1"/>
          </p:nvPr>
        </p:nvSpPr>
        <p:spPr>
          <a:xfrm>
            <a:off x="365125" y="5792438"/>
            <a:ext cx="11460163"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2" name="Date Placeholder 1">
            <a:extLst>
              <a:ext uri="{FF2B5EF4-FFF2-40B4-BE49-F238E27FC236}">
                <a16:creationId xmlns:a16="http://schemas.microsoft.com/office/drawing/2014/main" id="{2E151742-951B-4B8B-93F8-F6814A0074E2}"/>
              </a:ext>
            </a:extLst>
          </p:cNvPr>
          <p:cNvSpPr>
            <a:spLocks noGrp="1"/>
          </p:cNvSpPr>
          <p:nvPr>
            <p:ph type="dt" sz="half" idx="19"/>
          </p:nvPr>
        </p:nvSpPr>
        <p:spPr/>
        <p:txBody>
          <a:bodyPr/>
          <a:lstStyle/>
          <a:p>
            <a:fld id="{397F4CD0-83C1-4C99-A2BD-6DA4A1CC9D00}" type="datetime4">
              <a:rPr lang="en-GB" smtClean="0"/>
              <a:t>16 October 2024</a:t>
            </a:fld>
            <a:endParaRPr lang="en-GB"/>
          </a:p>
        </p:txBody>
      </p:sp>
      <p:sp>
        <p:nvSpPr>
          <p:cNvPr id="3" name="Footer Placeholder 2">
            <a:extLst>
              <a:ext uri="{FF2B5EF4-FFF2-40B4-BE49-F238E27FC236}">
                <a16:creationId xmlns:a16="http://schemas.microsoft.com/office/drawing/2014/main" id="{5E4920F6-7DEA-40DB-B124-F0789E56046F}"/>
              </a:ext>
            </a:extLst>
          </p:cNvPr>
          <p:cNvSpPr>
            <a:spLocks noGrp="1"/>
          </p:cNvSpPr>
          <p:nvPr>
            <p:ph type="ftr" sz="quarter" idx="20"/>
          </p:nvPr>
        </p:nvSpPr>
        <p:spPr>
          <a:xfrm>
            <a:off x="2319338" y="6343650"/>
            <a:ext cx="5600700" cy="26987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D4DDB722-CBB2-49EC-937E-10206DEB6BD1}"/>
              </a:ext>
            </a:extLst>
          </p:cNvPr>
          <p:cNvSpPr>
            <a:spLocks noGrp="1"/>
          </p:cNvSpPr>
          <p:nvPr>
            <p:ph type="sldNum" sz="quarter" idx="21"/>
          </p:nvPr>
        </p:nvSpPr>
        <p:spPr/>
        <p:txBody>
          <a:bodyPr/>
          <a:lstStyle/>
          <a:p>
            <a:fld id="{9F9F533D-B52E-4A2F-BF72-0ADD2D94BD75}" type="slidenum">
              <a:rPr lang="en-GB" smtClean="0"/>
              <a:pPr/>
              <a:t>‹#›</a:t>
            </a:fld>
            <a:endParaRPr lang="en-GB"/>
          </a:p>
        </p:txBody>
      </p:sp>
      <p:sp>
        <p:nvSpPr>
          <p:cNvPr id="7" name="Text Placeholder 6">
            <a:extLst>
              <a:ext uri="{FF2B5EF4-FFF2-40B4-BE49-F238E27FC236}">
                <a16:creationId xmlns:a16="http://schemas.microsoft.com/office/drawing/2014/main" id="{D4E53DDB-FDB6-66D3-FC50-5426FF978D71}"/>
              </a:ext>
            </a:extLst>
          </p:cNvPr>
          <p:cNvSpPr>
            <a:spLocks noGrp="1"/>
          </p:cNvSpPr>
          <p:nvPr>
            <p:ph type="body" sz="quarter" idx="22" hasCustomPrompt="1"/>
          </p:nvPr>
        </p:nvSpPr>
        <p:spPr>
          <a:xfrm>
            <a:off x="365125" y="1303338"/>
            <a:ext cx="11460163" cy="4489450"/>
          </a:xfrm>
        </p:spPr>
        <p:txBody>
          <a:bodyPr lIns="0" tIns="180000" rIns="0" bIns="180000">
            <a:noAutofit/>
          </a:bodyPr>
          <a:lstStyle>
            <a:lvl1pPr>
              <a:defRPr/>
            </a:lvl1pPr>
          </a:lstStyle>
          <a:p>
            <a:pPr lvl="0"/>
            <a:r>
              <a:rPr lang="en-US"/>
              <a:t>Click to enter TEXT content ONLY. </a:t>
            </a:r>
            <a:br>
              <a:rPr lang="en-US"/>
            </a:br>
            <a:r>
              <a:rPr lang="en-US"/>
              <a:t>If text content appears too large please reduce the size of this font. </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itle 1">
            <a:extLst>
              <a:ext uri="{FF2B5EF4-FFF2-40B4-BE49-F238E27FC236}">
                <a16:creationId xmlns:a16="http://schemas.microsoft.com/office/drawing/2014/main" id="{3A7A86B9-637F-F18A-3604-5A44F7C4442F}"/>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0" name="Subtitle 2">
            <a:extLst>
              <a:ext uri="{FF2B5EF4-FFF2-40B4-BE49-F238E27FC236}">
                <a16:creationId xmlns:a16="http://schemas.microsoft.com/office/drawing/2014/main" id="{5A89E078-B97D-529E-FF83-DF5AD69D51F2}"/>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3" name="Freeform: Shape 12">
            <a:extLst>
              <a:ext uri="{FF2B5EF4-FFF2-40B4-BE49-F238E27FC236}">
                <a16:creationId xmlns:a16="http://schemas.microsoft.com/office/drawing/2014/main" id="{22D601A5-6CEE-D258-CCEB-85D1BB27BD87}"/>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58223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with Subheading">
    <p:spTree>
      <p:nvGrpSpPr>
        <p:cNvPr id="1" name=""/>
        <p:cNvGrpSpPr/>
        <p:nvPr/>
      </p:nvGrpSpPr>
      <p:grpSpPr>
        <a:xfrm>
          <a:off x="0" y="0"/>
          <a:ext cx="0" cy="0"/>
          <a:chOff x="0" y="0"/>
          <a:chExt cx="0" cy="0"/>
        </a:xfrm>
      </p:grpSpPr>
      <p:sp>
        <p:nvSpPr>
          <p:cNvPr id="11" name="Text Placeholder 2"/>
          <p:cNvSpPr>
            <a:spLocks noGrp="1"/>
          </p:cNvSpPr>
          <p:nvPr>
            <p:ph type="body" sz="quarter" idx="13" hasCustomPrompt="1"/>
          </p:nvPr>
        </p:nvSpPr>
        <p:spPr>
          <a:xfrm>
            <a:off x="365456" y="1303338"/>
            <a:ext cx="11460701" cy="399600"/>
          </a:xfrm>
          <a:prstGeom prst="rect">
            <a:avLst/>
          </a:prstGeom>
        </p:spPr>
        <p:txBody>
          <a:bodyPr lIns="0" tIns="72000" rIns="0" bIns="72000" anchor="t" anchorCtr="0">
            <a:noAutofit/>
          </a:bodyPr>
          <a:lstStyle>
            <a:lvl1pPr marL="0" indent="0">
              <a:spcBef>
                <a:spcPts val="0"/>
              </a:spcBef>
              <a:spcAft>
                <a:spcPts val="0"/>
              </a:spcAft>
              <a:buNone/>
              <a:defRPr sz="2400" b="1">
                <a:solidFill>
                  <a:srgbClr val="0078D4"/>
                </a:solidFill>
              </a:defRPr>
            </a:lvl1pPr>
            <a:lvl2pPr marL="361942" indent="0">
              <a:buNone/>
              <a:defRPr/>
            </a:lvl2pPr>
            <a:lvl3pPr marL="711182" indent="0">
              <a:buNone/>
              <a:defRPr/>
            </a:lvl3pPr>
            <a:lvl4pPr marL="1087939" indent="0">
              <a:buNone/>
              <a:defRPr/>
            </a:lvl4pPr>
            <a:lvl5pPr marL="1473163" indent="0">
              <a:buNone/>
              <a:defRPr/>
            </a:lvl5pPr>
          </a:lstStyle>
          <a:p>
            <a:pPr lvl="0"/>
            <a:r>
              <a:rPr lang="en-GB"/>
              <a:t>Click to enter subheading text </a:t>
            </a:r>
          </a:p>
        </p:txBody>
      </p:sp>
      <p:sp>
        <p:nvSpPr>
          <p:cNvPr id="16" name="Text Placeholder 5"/>
          <p:cNvSpPr>
            <a:spLocks noGrp="1"/>
          </p:cNvSpPr>
          <p:nvPr>
            <p:ph type="body" sz="quarter" idx="18" hasCustomPrompt="1"/>
          </p:nvPr>
        </p:nvSpPr>
        <p:spPr>
          <a:xfrm>
            <a:off x="365125" y="5792438"/>
            <a:ext cx="11460164" cy="298800"/>
          </a:xfrm>
          <a:prstGeom prst="rect">
            <a:avLst/>
          </a:prstGeom>
        </p:spPr>
        <p:txBody>
          <a:bodyPr wrap="square" lIns="0" tIns="72000" rIns="0" bIns="72000" anchor="b" anchorCtr="0">
            <a:noAutofit/>
          </a:bodyPr>
          <a:lstStyle>
            <a:lvl1pPr marL="0" marR="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3" name="Date Placeholder 2">
            <a:extLst>
              <a:ext uri="{FF2B5EF4-FFF2-40B4-BE49-F238E27FC236}">
                <a16:creationId xmlns:a16="http://schemas.microsoft.com/office/drawing/2014/main" id="{3C475D1F-3C7D-443F-9C73-9160E439AE1B}"/>
              </a:ext>
            </a:extLst>
          </p:cNvPr>
          <p:cNvSpPr>
            <a:spLocks noGrp="1"/>
          </p:cNvSpPr>
          <p:nvPr>
            <p:ph type="dt" sz="half" idx="20"/>
          </p:nvPr>
        </p:nvSpPr>
        <p:spPr/>
        <p:txBody>
          <a:bodyPr/>
          <a:lstStyle/>
          <a:p>
            <a:fld id="{5C36D2BF-D8B1-4705-ABD7-209D78E9EBFF}" type="datetime4">
              <a:rPr lang="en-GB" smtClean="0"/>
              <a:t>16 October 2024</a:t>
            </a:fld>
            <a:endParaRPr lang="en-GB"/>
          </a:p>
        </p:txBody>
      </p:sp>
      <p:sp>
        <p:nvSpPr>
          <p:cNvPr id="4" name="Footer Placeholder 3">
            <a:extLst>
              <a:ext uri="{FF2B5EF4-FFF2-40B4-BE49-F238E27FC236}">
                <a16:creationId xmlns:a16="http://schemas.microsoft.com/office/drawing/2014/main" id="{8E10FAE2-40C5-48E8-A896-0682681B6AC4}"/>
              </a:ext>
            </a:extLst>
          </p:cNvPr>
          <p:cNvSpPr>
            <a:spLocks noGrp="1"/>
          </p:cNvSpPr>
          <p:nvPr>
            <p:ph type="ftr" sz="quarter" idx="21"/>
          </p:nvPr>
        </p:nvSpPr>
        <p:spPr>
          <a:xfrm>
            <a:off x="2319338" y="6343650"/>
            <a:ext cx="5600700" cy="269875"/>
          </a:xfrm>
          <a:prstGeom prst="rect">
            <a:avLst/>
          </a:prstGeom>
        </p:spPr>
        <p:txBody>
          <a:bodyPr/>
          <a:lstStyle/>
          <a:p>
            <a:endParaRPr lang="en-GB"/>
          </a:p>
        </p:txBody>
      </p:sp>
      <p:sp>
        <p:nvSpPr>
          <p:cNvPr id="8" name="Slide Number Placeholder 7">
            <a:extLst>
              <a:ext uri="{FF2B5EF4-FFF2-40B4-BE49-F238E27FC236}">
                <a16:creationId xmlns:a16="http://schemas.microsoft.com/office/drawing/2014/main" id="{2AF230C5-C173-4CDF-8F46-DDF8D7240B63}"/>
              </a:ext>
            </a:extLst>
          </p:cNvPr>
          <p:cNvSpPr>
            <a:spLocks noGrp="1"/>
          </p:cNvSpPr>
          <p:nvPr>
            <p:ph type="sldNum" sz="quarter" idx="22"/>
          </p:nvPr>
        </p:nvSpPr>
        <p:spPr/>
        <p:txBody>
          <a:bodyPr/>
          <a:lstStyle/>
          <a:p>
            <a:fld id="{9F9F533D-B52E-4A2F-BF72-0ADD2D94BD75}" type="slidenum">
              <a:rPr lang="en-GB" smtClean="0"/>
              <a:pPr/>
              <a:t>‹#›</a:t>
            </a:fld>
            <a:endParaRPr lang="en-GB"/>
          </a:p>
        </p:txBody>
      </p:sp>
      <p:sp>
        <p:nvSpPr>
          <p:cNvPr id="5" name="Text Placeholder 4">
            <a:extLst>
              <a:ext uri="{FF2B5EF4-FFF2-40B4-BE49-F238E27FC236}">
                <a16:creationId xmlns:a16="http://schemas.microsoft.com/office/drawing/2014/main" id="{81E07AE8-19F2-04D9-93C9-C4F2357C2ADF}"/>
              </a:ext>
            </a:extLst>
          </p:cNvPr>
          <p:cNvSpPr>
            <a:spLocks noGrp="1"/>
          </p:cNvSpPr>
          <p:nvPr>
            <p:ph type="body" sz="quarter" idx="23" hasCustomPrompt="1"/>
          </p:nvPr>
        </p:nvSpPr>
        <p:spPr>
          <a:xfrm>
            <a:off x="365125" y="1702938"/>
            <a:ext cx="11460163" cy="4089850"/>
          </a:xfrm>
        </p:spPr>
        <p:txBody>
          <a:bodyPr lIns="0" tIns="180000" rIns="0" bIns="180000">
            <a:noAutofit/>
          </a:bodyPr>
          <a:lstStyle>
            <a:lvl1pPr>
              <a:defRPr/>
            </a:lvl1pPr>
          </a:lstStyle>
          <a:p>
            <a:pPr lvl="0"/>
            <a:r>
              <a:rPr lang="en-US"/>
              <a:t>Click to edit TEXT content ONLY.</a:t>
            </a:r>
            <a:br>
              <a:rPr lang="en-US"/>
            </a:br>
            <a:r>
              <a:rPr lang="en-US"/>
              <a:t>If text content appears too large please reduce the size of the font. </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itle 1">
            <a:extLst>
              <a:ext uri="{FF2B5EF4-FFF2-40B4-BE49-F238E27FC236}">
                <a16:creationId xmlns:a16="http://schemas.microsoft.com/office/drawing/2014/main" id="{E4BDB392-CCE1-B2F2-5843-4AF9AE7D4921}"/>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29D93444-D1FE-4C3C-7B81-D2693144C1F0}"/>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5" name="Freeform: Shape 14">
            <a:extLst>
              <a:ext uri="{FF2B5EF4-FFF2-40B4-BE49-F238E27FC236}">
                <a16:creationId xmlns:a16="http://schemas.microsoft.com/office/drawing/2014/main" id="{C45A9796-316D-7A43-F981-F6A071B72BBE}"/>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50996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44152BBA-B0F3-390F-177B-A659A0DA6DDB}"/>
              </a:ext>
            </a:extLst>
          </p:cNvPr>
          <p:cNvSpPr>
            <a:spLocks noGrp="1"/>
          </p:cNvSpPr>
          <p:nvPr>
            <p:ph type="body" sz="quarter" idx="25" hasCustomPrompt="1"/>
          </p:nvPr>
        </p:nvSpPr>
        <p:spPr>
          <a:xfrm>
            <a:off x="8172451" y="1303338"/>
            <a:ext cx="3652838" cy="4477804"/>
          </a:xfrm>
          <a:prstGeom prst="roundRect">
            <a:avLst>
              <a:gd name="adj" fmla="val 4585"/>
            </a:avLst>
          </a:prstGeom>
          <a:solidFill>
            <a:schemeClr val="bg1">
              <a:lumMod val="95000"/>
            </a:schemeClr>
          </a:solidFill>
          <a:ln>
            <a:noFill/>
          </a:ln>
        </p:spPr>
        <p:txBody>
          <a:bodyPr wrap="square">
            <a:noAutofit/>
          </a:bodyPr>
          <a:lstStyle>
            <a:lvl1pPr>
              <a:defRPr/>
            </a:lvl1pPr>
          </a:lstStyle>
          <a:p>
            <a:pPr lvl="0"/>
            <a:r>
              <a:rPr lang="en-US"/>
              <a:t>Click to edit TEXT content ONLY. </a:t>
            </a:r>
            <a:br>
              <a:rPr lang="en-US"/>
            </a:br>
            <a:r>
              <a:rPr lang="en-US"/>
              <a:t>If text content appears outside of the grey placeholder please reduce the size of the font. </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5"/>
          <p:cNvSpPr>
            <a:spLocks noGrp="1"/>
          </p:cNvSpPr>
          <p:nvPr>
            <p:ph type="body" sz="quarter" idx="20" hasCustomPrompt="1"/>
          </p:nvPr>
        </p:nvSpPr>
        <p:spPr>
          <a:xfrm>
            <a:off x="8172451" y="5791943"/>
            <a:ext cx="3652837"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6" name="Date Placeholder 5">
            <a:extLst>
              <a:ext uri="{FF2B5EF4-FFF2-40B4-BE49-F238E27FC236}">
                <a16:creationId xmlns:a16="http://schemas.microsoft.com/office/drawing/2014/main" id="{101A55F3-CAC9-450A-8B8C-0D0326082407}"/>
              </a:ext>
            </a:extLst>
          </p:cNvPr>
          <p:cNvSpPr>
            <a:spLocks noGrp="1"/>
          </p:cNvSpPr>
          <p:nvPr>
            <p:ph type="dt" sz="half" idx="21"/>
          </p:nvPr>
        </p:nvSpPr>
        <p:spPr/>
        <p:txBody>
          <a:bodyPr/>
          <a:lstStyle/>
          <a:p>
            <a:fld id="{39AF67FF-E09E-42E7-8CF4-0C88178FECBB}" type="datetime4">
              <a:rPr lang="en-GB" smtClean="0"/>
              <a:t>16 October 2024</a:t>
            </a:fld>
            <a:endParaRPr lang="en-GB"/>
          </a:p>
        </p:txBody>
      </p:sp>
      <p:sp>
        <p:nvSpPr>
          <p:cNvPr id="7" name="Footer Placeholder 6">
            <a:extLst>
              <a:ext uri="{FF2B5EF4-FFF2-40B4-BE49-F238E27FC236}">
                <a16:creationId xmlns:a16="http://schemas.microsoft.com/office/drawing/2014/main" id="{FA6F4AF4-B7CB-44A2-A774-A5EE13FDE7C2}"/>
              </a:ext>
            </a:extLst>
          </p:cNvPr>
          <p:cNvSpPr>
            <a:spLocks noGrp="1"/>
          </p:cNvSpPr>
          <p:nvPr>
            <p:ph type="ftr" sz="quarter" idx="22"/>
          </p:nvPr>
        </p:nvSpPr>
        <p:spPr>
          <a:xfrm>
            <a:off x="2319338" y="6343650"/>
            <a:ext cx="5600700" cy="269875"/>
          </a:xfrm>
          <a:prstGeom prst="rect">
            <a:avLst/>
          </a:prstGeom>
        </p:spPr>
        <p:txBody>
          <a:bodyPr/>
          <a:lstStyle/>
          <a:p>
            <a:endParaRPr lang="en-GB"/>
          </a:p>
        </p:txBody>
      </p:sp>
      <p:sp>
        <p:nvSpPr>
          <p:cNvPr id="8" name="Slide Number Placeholder 7">
            <a:extLst>
              <a:ext uri="{FF2B5EF4-FFF2-40B4-BE49-F238E27FC236}">
                <a16:creationId xmlns:a16="http://schemas.microsoft.com/office/drawing/2014/main" id="{1A690446-B95A-4BA4-8B97-68649C262B11}"/>
              </a:ext>
            </a:extLst>
          </p:cNvPr>
          <p:cNvSpPr>
            <a:spLocks noGrp="1"/>
          </p:cNvSpPr>
          <p:nvPr>
            <p:ph type="sldNum" sz="quarter" idx="23"/>
          </p:nvPr>
        </p:nvSpPr>
        <p:spPr/>
        <p:txBody>
          <a:bodyPr/>
          <a:lstStyle/>
          <a:p>
            <a:fld id="{9F9F533D-B52E-4A2F-BF72-0ADD2D94BD75}" type="slidenum">
              <a:rPr lang="en-GB" smtClean="0"/>
              <a:pPr/>
              <a:t>‹#›</a:t>
            </a:fld>
            <a:endParaRPr lang="en-GB"/>
          </a:p>
        </p:txBody>
      </p:sp>
      <p:sp>
        <p:nvSpPr>
          <p:cNvPr id="19" name="Text Placeholder 5"/>
          <p:cNvSpPr>
            <a:spLocks noGrp="1"/>
          </p:cNvSpPr>
          <p:nvPr>
            <p:ph type="body" sz="quarter" idx="19" hasCustomPrompt="1"/>
          </p:nvPr>
        </p:nvSpPr>
        <p:spPr>
          <a:xfrm>
            <a:off x="365125" y="5791943"/>
            <a:ext cx="7554913" cy="299295"/>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3" name="Text Placeholder 2">
            <a:extLst>
              <a:ext uri="{FF2B5EF4-FFF2-40B4-BE49-F238E27FC236}">
                <a16:creationId xmlns:a16="http://schemas.microsoft.com/office/drawing/2014/main" id="{3B643D66-CBAC-8A3C-D941-445E2D7EFCEE}"/>
              </a:ext>
            </a:extLst>
          </p:cNvPr>
          <p:cNvSpPr>
            <a:spLocks noGrp="1"/>
          </p:cNvSpPr>
          <p:nvPr>
            <p:ph type="body" sz="quarter" idx="24" hasCustomPrompt="1"/>
          </p:nvPr>
        </p:nvSpPr>
        <p:spPr>
          <a:xfrm>
            <a:off x="365125" y="1303338"/>
            <a:ext cx="7554913" cy="4478337"/>
          </a:xfrm>
        </p:spPr>
        <p:txBody>
          <a:bodyPr lIns="0" tIns="234000" rIns="0" bIns="180000">
            <a:noAutofit/>
          </a:bodyPr>
          <a:lstStyle>
            <a:lvl1pPr>
              <a:defRPr/>
            </a:lvl1pPr>
          </a:lstStyle>
          <a:p>
            <a:pPr lvl="0"/>
            <a:r>
              <a:rPr lang="en-US"/>
              <a:t>Click to enter TEXT content ONLY.</a:t>
            </a:r>
            <a:br>
              <a:rPr lang="en-US"/>
            </a:br>
            <a:r>
              <a:rPr lang="en-US"/>
              <a:t>If text content appears too large please reduce the size of the font. </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
            <a:extLst>
              <a:ext uri="{FF2B5EF4-FFF2-40B4-BE49-F238E27FC236}">
                <a16:creationId xmlns:a16="http://schemas.microsoft.com/office/drawing/2014/main" id="{8C40724D-5874-C573-BE68-E74D3056C42C}"/>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6DDC75F0-FC33-50C5-4836-14CADF87FA85}"/>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7ED293B4-51DD-6A15-3268-DC88E0FC951D}"/>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15312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44152BBA-B0F3-390F-177B-A659A0DA6DDB}"/>
              </a:ext>
            </a:extLst>
          </p:cNvPr>
          <p:cNvSpPr>
            <a:spLocks noGrp="1"/>
          </p:cNvSpPr>
          <p:nvPr>
            <p:ph type="body" sz="quarter" idx="25" hasCustomPrompt="1"/>
          </p:nvPr>
        </p:nvSpPr>
        <p:spPr>
          <a:xfrm>
            <a:off x="365125" y="1303338"/>
            <a:ext cx="3652838" cy="4477804"/>
          </a:xfrm>
          <a:prstGeom prst="roundRect">
            <a:avLst>
              <a:gd name="adj" fmla="val 4585"/>
            </a:avLst>
          </a:prstGeom>
          <a:solidFill>
            <a:srgbClr val="0078D4"/>
          </a:solidFill>
          <a:ln>
            <a:noFill/>
          </a:ln>
        </p:spPr>
        <p:txBody>
          <a:bodyPr wrap="square">
            <a:noAutofit/>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TEXT content ONLY. </a:t>
            </a:r>
            <a:br>
              <a:rPr lang="en-US"/>
            </a:br>
            <a:r>
              <a:rPr lang="en-US"/>
              <a:t>If text content appears outside of the grey placeholder please reduce the size of the font. </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5"/>
          <p:cNvSpPr>
            <a:spLocks noGrp="1"/>
          </p:cNvSpPr>
          <p:nvPr>
            <p:ph type="body" sz="quarter" idx="20" hasCustomPrompt="1"/>
          </p:nvPr>
        </p:nvSpPr>
        <p:spPr>
          <a:xfrm>
            <a:off x="365125" y="5791943"/>
            <a:ext cx="3652837"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6" name="Date Placeholder 5">
            <a:extLst>
              <a:ext uri="{FF2B5EF4-FFF2-40B4-BE49-F238E27FC236}">
                <a16:creationId xmlns:a16="http://schemas.microsoft.com/office/drawing/2014/main" id="{101A55F3-CAC9-450A-8B8C-0D0326082407}"/>
              </a:ext>
            </a:extLst>
          </p:cNvPr>
          <p:cNvSpPr>
            <a:spLocks noGrp="1"/>
          </p:cNvSpPr>
          <p:nvPr>
            <p:ph type="dt" sz="half" idx="21"/>
          </p:nvPr>
        </p:nvSpPr>
        <p:spPr/>
        <p:txBody>
          <a:bodyPr/>
          <a:lstStyle/>
          <a:p>
            <a:fld id="{39AF67FF-E09E-42E7-8CF4-0C88178FECBB}" type="datetime4">
              <a:rPr lang="en-GB" smtClean="0"/>
              <a:t>16 October 2024</a:t>
            </a:fld>
            <a:endParaRPr lang="en-GB"/>
          </a:p>
        </p:txBody>
      </p:sp>
      <p:sp>
        <p:nvSpPr>
          <p:cNvPr id="7" name="Footer Placeholder 6">
            <a:extLst>
              <a:ext uri="{FF2B5EF4-FFF2-40B4-BE49-F238E27FC236}">
                <a16:creationId xmlns:a16="http://schemas.microsoft.com/office/drawing/2014/main" id="{FA6F4AF4-B7CB-44A2-A774-A5EE13FDE7C2}"/>
              </a:ext>
            </a:extLst>
          </p:cNvPr>
          <p:cNvSpPr>
            <a:spLocks noGrp="1"/>
          </p:cNvSpPr>
          <p:nvPr>
            <p:ph type="ftr" sz="quarter" idx="22"/>
          </p:nvPr>
        </p:nvSpPr>
        <p:spPr>
          <a:xfrm>
            <a:off x="2319338" y="6343650"/>
            <a:ext cx="5600700" cy="269875"/>
          </a:xfrm>
          <a:prstGeom prst="rect">
            <a:avLst/>
          </a:prstGeom>
        </p:spPr>
        <p:txBody>
          <a:bodyPr/>
          <a:lstStyle/>
          <a:p>
            <a:endParaRPr lang="en-GB"/>
          </a:p>
        </p:txBody>
      </p:sp>
      <p:sp>
        <p:nvSpPr>
          <p:cNvPr id="8" name="Slide Number Placeholder 7">
            <a:extLst>
              <a:ext uri="{FF2B5EF4-FFF2-40B4-BE49-F238E27FC236}">
                <a16:creationId xmlns:a16="http://schemas.microsoft.com/office/drawing/2014/main" id="{1A690446-B95A-4BA4-8B97-68649C262B11}"/>
              </a:ext>
            </a:extLst>
          </p:cNvPr>
          <p:cNvSpPr>
            <a:spLocks noGrp="1"/>
          </p:cNvSpPr>
          <p:nvPr>
            <p:ph type="sldNum" sz="quarter" idx="23"/>
          </p:nvPr>
        </p:nvSpPr>
        <p:spPr/>
        <p:txBody>
          <a:bodyPr/>
          <a:lstStyle/>
          <a:p>
            <a:fld id="{9F9F533D-B52E-4A2F-BF72-0ADD2D94BD75}" type="slidenum">
              <a:rPr lang="en-GB" smtClean="0"/>
              <a:pPr/>
              <a:t>‹#›</a:t>
            </a:fld>
            <a:endParaRPr lang="en-GB"/>
          </a:p>
        </p:txBody>
      </p:sp>
      <p:sp>
        <p:nvSpPr>
          <p:cNvPr id="19" name="Text Placeholder 5"/>
          <p:cNvSpPr>
            <a:spLocks noGrp="1"/>
          </p:cNvSpPr>
          <p:nvPr>
            <p:ph type="body" sz="quarter" idx="19" hasCustomPrompt="1"/>
          </p:nvPr>
        </p:nvSpPr>
        <p:spPr>
          <a:xfrm>
            <a:off x="4270374" y="5791943"/>
            <a:ext cx="7554913" cy="299295"/>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3" name="Text Placeholder 2">
            <a:extLst>
              <a:ext uri="{FF2B5EF4-FFF2-40B4-BE49-F238E27FC236}">
                <a16:creationId xmlns:a16="http://schemas.microsoft.com/office/drawing/2014/main" id="{3B643D66-CBAC-8A3C-D941-445E2D7EFCEE}"/>
              </a:ext>
            </a:extLst>
          </p:cNvPr>
          <p:cNvSpPr>
            <a:spLocks noGrp="1"/>
          </p:cNvSpPr>
          <p:nvPr>
            <p:ph type="body" sz="quarter" idx="24" hasCustomPrompt="1"/>
          </p:nvPr>
        </p:nvSpPr>
        <p:spPr>
          <a:xfrm>
            <a:off x="4270374" y="1303338"/>
            <a:ext cx="7554913" cy="4478337"/>
          </a:xfrm>
        </p:spPr>
        <p:txBody>
          <a:bodyPr lIns="252000" tIns="234000" rIns="0" bIns="180000">
            <a:noAutofit/>
          </a:bodyPr>
          <a:lstStyle>
            <a:lvl1pPr>
              <a:defRPr/>
            </a:lvl1pPr>
          </a:lstStyle>
          <a:p>
            <a:pPr lvl="0"/>
            <a:r>
              <a:rPr lang="en-US"/>
              <a:t>Click to enter TEXT content ONLY.</a:t>
            </a:r>
            <a:br>
              <a:rPr lang="en-US"/>
            </a:br>
            <a:r>
              <a:rPr lang="en-US"/>
              <a:t>If text content appears too large please reduce the size of the font. </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
            <a:extLst>
              <a:ext uri="{FF2B5EF4-FFF2-40B4-BE49-F238E27FC236}">
                <a16:creationId xmlns:a16="http://schemas.microsoft.com/office/drawing/2014/main" id="{8C40724D-5874-C573-BE68-E74D3056C42C}"/>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6DDC75F0-FC33-50C5-4836-14CADF87FA85}"/>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7ED293B4-51DD-6A15-3268-DC88E0FC951D}"/>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4" name="Freeform: Shape 13">
            <a:extLst>
              <a:ext uri="{FF2B5EF4-FFF2-40B4-BE49-F238E27FC236}">
                <a16:creationId xmlns:a16="http://schemas.microsoft.com/office/drawing/2014/main" id="{17107491-B576-4FBA-DF55-410D54CA7B16}"/>
              </a:ext>
            </a:extLst>
          </p:cNvPr>
          <p:cNvSpPr/>
          <p:nvPr userDrawn="1"/>
        </p:nvSpPr>
        <p:spPr>
          <a:xfrm>
            <a:off x="4017963" y="1820564"/>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51456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1A35D6C9-1CA0-9878-3F7C-4F790C689C5F}"/>
              </a:ext>
            </a:extLst>
          </p:cNvPr>
          <p:cNvSpPr>
            <a:spLocks noGrp="1"/>
          </p:cNvSpPr>
          <p:nvPr>
            <p:ph type="body" sz="quarter" idx="36" hasCustomPrompt="1"/>
          </p:nvPr>
        </p:nvSpPr>
        <p:spPr>
          <a:xfrm>
            <a:off x="6223000" y="1303338"/>
            <a:ext cx="5602288" cy="4488605"/>
          </a:xfrm>
          <a:prstGeom prst="roundRect">
            <a:avLst>
              <a:gd name="adj" fmla="val 4253"/>
            </a:avLst>
          </a:prstGeom>
          <a:solidFill>
            <a:schemeClr val="bg1">
              <a:lumMod val="95000"/>
            </a:schemeClr>
          </a:solidFill>
          <a:ln>
            <a:noFill/>
          </a:ln>
        </p:spPr>
        <p:txBody>
          <a:bodyPr wrap="square" tIns="1080000">
            <a:noAutofit/>
          </a:bodyPr>
          <a:lstStyle>
            <a:lvl1pPr>
              <a:defRPr/>
            </a:lvl1pPr>
          </a:lstStyle>
          <a:p>
            <a:pPr lvl="0"/>
            <a:r>
              <a:rPr lang="en-US"/>
              <a:t>Click to enter TEXT content ONLY.</a:t>
            </a:r>
            <a:br>
              <a:rPr lang="en-US"/>
            </a:br>
            <a:r>
              <a:rPr lang="en-US"/>
              <a:t>If text appears outside of grey placeholder please reduce the size of the font.</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21">
            <a:extLst>
              <a:ext uri="{FF2B5EF4-FFF2-40B4-BE49-F238E27FC236}">
                <a16:creationId xmlns:a16="http://schemas.microsoft.com/office/drawing/2014/main" id="{3637B329-27DE-51CE-F4B6-EB1199B2177F}"/>
              </a:ext>
            </a:extLst>
          </p:cNvPr>
          <p:cNvSpPr>
            <a:spLocks noGrp="1"/>
          </p:cNvSpPr>
          <p:nvPr>
            <p:ph type="body" sz="quarter" idx="35" hasCustomPrompt="1"/>
          </p:nvPr>
        </p:nvSpPr>
        <p:spPr>
          <a:xfrm>
            <a:off x="365125" y="1303338"/>
            <a:ext cx="5601600" cy="4488605"/>
          </a:xfrm>
          <a:prstGeom prst="roundRect">
            <a:avLst>
              <a:gd name="adj" fmla="val 3915"/>
            </a:avLst>
          </a:prstGeom>
          <a:solidFill>
            <a:schemeClr val="bg1">
              <a:lumMod val="95000"/>
            </a:schemeClr>
          </a:solidFill>
          <a:ln>
            <a:noFill/>
          </a:ln>
        </p:spPr>
        <p:txBody>
          <a:bodyPr wrap="square" tIns="1080000">
            <a:noAutofit/>
          </a:bodyPr>
          <a:lstStyle>
            <a:lvl1pPr>
              <a:defRPr/>
            </a:lvl1pPr>
          </a:lstStyle>
          <a:p>
            <a:pPr lvl="0"/>
            <a:r>
              <a:rPr lang="en-US"/>
              <a:t>Click to enter TEXT content ONLY.</a:t>
            </a:r>
            <a:br>
              <a:rPr lang="en-US"/>
            </a:br>
            <a:r>
              <a:rPr lang="en-US"/>
              <a:t>If text appears outside of grey placeholder please reduce the size of the font.</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5"/>
          <p:cNvSpPr>
            <a:spLocks noGrp="1"/>
          </p:cNvSpPr>
          <p:nvPr>
            <p:ph type="body" sz="quarter" idx="31" hasCustomPrompt="1"/>
          </p:nvPr>
        </p:nvSpPr>
        <p:spPr>
          <a:xfrm>
            <a:off x="365125" y="5791943"/>
            <a:ext cx="5607050" cy="299295"/>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24" name="Text Placeholder 5"/>
          <p:cNvSpPr>
            <a:spLocks noGrp="1"/>
          </p:cNvSpPr>
          <p:nvPr>
            <p:ph type="body" sz="quarter" idx="20" hasCustomPrompt="1"/>
          </p:nvPr>
        </p:nvSpPr>
        <p:spPr>
          <a:xfrm>
            <a:off x="6216325" y="5792438"/>
            <a:ext cx="5608963"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4" name="Date Placeholder 3">
            <a:extLst>
              <a:ext uri="{FF2B5EF4-FFF2-40B4-BE49-F238E27FC236}">
                <a16:creationId xmlns:a16="http://schemas.microsoft.com/office/drawing/2014/main" id="{888E3DBB-00A9-4F08-A07C-9ED9733E007D}"/>
              </a:ext>
            </a:extLst>
          </p:cNvPr>
          <p:cNvSpPr>
            <a:spLocks noGrp="1"/>
          </p:cNvSpPr>
          <p:nvPr>
            <p:ph type="dt" sz="half" idx="32"/>
          </p:nvPr>
        </p:nvSpPr>
        <p:spPr/>
        <p:txBody>
          <a:bodyPr/>
          <a:lstStyle/>
          <a:p>
            <a:fld id="{D2390426-9D2D-4F00-A428-511448A9836C}" type="datetime4">
              <a:rPr lang="en-GB" smtClean="0"/>
              <a:t>16 October 2024</a:t>
            </a:fld>
            <a:endParaRPr lang="en-GB"/>
          </a:p>
        </p:txBody>
      </p:sp>
      <p:sp>
        <p:nvSpPr>
          <p:cNvPr id="5" name="Footer Placeholder 4">
            <a:extLst>
              <a:ext uri="{FF2B5EF4-FFF2-40B4-BE49-F238E27FC236}">
                <a16:creationId xmlns:a16="http://schemas.microsoft.com/office/drawing/2014/main" id="{6EE37A7E-4BE8-4B01-BC5B-6FE33BA2DB0A}"/>
              </a:ext>
            </a:extLst>
          </p:cNvPr>
          <p:cNvSpPr>
            <a:spLocks noGrp="1"/>
          </p:cNvSpPr>
          <p:nvPr>
            <p:ph type="ftr" sz="quarter" idx="33"/>
          </p:nvPr>
        </p:nvSpPr>
        <p:spPr>
          <a:xfrm>
            <a:off x="2319338" y="6343650"/>
            <a:ext cx="5600700" cy="26987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2D87596A-DFCB-4141-B4D9-E82973630099}"/>
              </a:ext>
            </a:extLst>
          </p:cNvPr>
          <p:cNvSpPr>
            <a:spLocks noGrp="1"/>
          </p:cNvSpPr>
          <p:nvPr>
            <p:ph type="sldNum" sz="quarter" idx="34"/>
          </p:nvPr>
        </p:nvSpPr>
        <p:spPr/>
        <p:txBody>
          <a:bodyPr/>
          <a:lstStyle/>
          <a:p>
            <a:fld id="{9F9F533D-B52E-4A2F-BF72-0ADD2D94BD75}" type="slidenum">
              <a:rPr lang="en-GB" smtClean="0"/>
              <a:pPr/>
              <a:t>‹#›</a:t>
            </a:fld>
            <a:endParaRPr lang="en-GB"/>
          </a:p>
        </p:txBody>
      </p:sp>
      <p:sp>
        <p:nvSpPr>
          <p:cNvPr id="29" name="Text Placeholder 2">
            <a:extLst>
              <a:ext uri="{FF2B5EF4-FFF2-40B4-BE49-F238E27FC236}">
                <a16:creationId xmlns:a16="http://schemas.microsoft.com/office/drawing/2014/main" id="{ED8B1503-3382-4C3A-A672-A88D048E0DA0}"/>
              </a:ext>
            </a:extLst>
          </p:cNvPr>
          <p:cNvSpPr>
            <a:spLocks noGrp="1"/>
          </p:cNvSpPr>
          <p:nvPr>
            <p:ph type="body" idx="19" hasCustomPrompt="1"/>
          </p:nvPr>
        </p:nvSpPr>
        <p:spPr>
          <a:xfrm>
            <a:off x="532525" y="1454538"/>
            <a:ext cx="5266800" cy="781200"/>
          </a:xfrm>
          <a:prstGeom prst="rect">
            <a:avLst/>
          </a:prstGeom>
        </p:spPr>
        <p:txBody>
          <a:bodyPr wrap="square" lIns="0" tIns="72000" rIns="0" bIns="72000" anchor="t" anchorCtr="0">
            <a:noAutofit/>
          </a:bodyPr>
          <a:lstStyle>
            <a:lvl1pPr marL="0" indent="0">
              <a:spcBef>
                <a:spcPts val="0"/>
              </a:spcBef>
              <a:spcAft>
                <a:spcPts val="0"/>
              </a:spcAft>
              <a:buNone/>
              <a:defRPr sz="2400" b="1">
                <a:solidFill>
                  <a:srgbClr val="0078D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enter</a:t>
            </a:r>
            <a:br>
              <a:rPr lang="en-GB"/>
            </a:br>
            <a:r>
              <a:rPr lang="en-GB"/>
              <a:t>subheading text</a:t>
            </a:r>
          </a:p>
        </p:txBody>
      </p:sp>
      <p:sp>
        <p:nvSpPr>
          <p:cNvPr id="30" name="Text Placeholder 2">
            <a:extLst>
              <a:ext uri="{FF2B5EF4-FFF2-40B4-BE49-F238E27FC236}">
                <a16:creationId xmlns:a16="http://schemas.microsoft.com/office/drawing/2014/main" id="{7CC1C57B-5831-4901-8605-655DBB075B25}"/>
              </a:ext>
            </a:extLst>
          </p:cNvPr>
          <p:cNvSpPr>
            <a:spLocks noGrp="1"/>
          </p:cNvSpPr>
          <p:nvPr>
            <p:ph type="body" idx="21" hasCustomPrompt="1"/>
          </p:nvPr>
        </p:nvSpPr>
        <p:spPr>
          <a:xfrm>
            <a:off x="6391644" y="1454538"/>
            <a:ext cx="5265000" cy="781200"/>
          </a:xfrm>
          <a:prstGeom prst="rect">
            <a:avLst/>
          </a:prstGeom>
        </p:spPr>
        <p:txBody>
          <a:bodyPr wrap="square" lIns="0" tIns="72000" rIns="0" bIns="72000" anchor="t" anchorCtr="0">
            <a:noAutofit/>
          </a:bodyPr>
          <a:lstStyle>
            <a:lvl1pPr marL="0" indent="0">
              <a:spcBef>
                <a:spcPts val="0"/>
              </a:spcBef>
              <a:spcAft>
                <a:spcPts val="0"/>
              </a:spcAft>
              <a:buNone/>
              <a:defRPr sz="2400" b="1">
                <a:solidFill>
                  <a:srgbClr val="0078D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enter</a:t>
            </a:r>
            <a:br>
              <a:rPr lang="en-GB"/>
            </a:br>
            <a:r>
              <a:rPr lang="en-GB"/>
              <a:t>subheading text</a:t>
            </a:r>
          </a:p>
        </p:txBody>
      </p:sp>
      <p:sp>
        <p:nvSpPr>
          <p:cNvPr id="15" name="Title 1">
            <a:extLst>
              <a:ext uri="{FF2B5EF4-FFF2-40B4-BE49-F238E27FC236}">
                <a16:creationId xmlns:a16="http://schemas.microsoft.com/office/drawing/2014/main" id="{2B8AF01B-B7EE-69F0-3113-1E07C2D58722}"/>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6" name="Subtitle 2">
            <a:extLst>
              <a:ext uri="{FF2B5EF4-FFF2-40B4-BE49-F238E27FC236}">
                <a16:creationId xmlns:a16="http://schemas.microsoft.com/office/drawing/2014/main" id="{A10D87C1-85C7-40B7-3EF5-0997E04A30BF}"/>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7" name="Freeform: Shape 16">
            <a:extLst>
              <a:ext uri="{FF2B5EF4-FFF2-40B4-BE49-F238E27FC236}">
                <a16:creationId xmlns:a16="http://schemas.microsoft.com/office/drawing/2014/main" id="{00DBE383-AB10-CC3B-D342-10443E02C937}"/>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250889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Title and Subtitle (16x9)">
    <p:spTree>
      <p:nvGrpSpPr>
        <p:cNvPr id="1" name=""/>
        <p:cNvGrpSpPr/>
        <p:nvPr/>
      </p:nvGrpSpPr>
      <p:grpSpPr>
        <a:xfrm>
          <a:off x="0" y="0"/>
          <a:ext cx="0" cy="0"/>
          <a:chOff x="0" y="0"/>
          <a:chExt cx="0" cy="0"/>
        </a:xfrm>
      </p:grpSpPr>
      <p:sp>
        <p:nvSpPr>
          <p:cNvPr id="6" name="Media Placeholder 5"/>
          <p:cNvSpPr>
            <a:spLocks noGrp="1" noChangeAspect="1"/>
          </p:cNvSpPr>
          <p:nvPr>
            <p:ph type="media" sz="quarter" idx="12" hasCustomPrompt="1"/>
          </p:nvPr>
        </p:nvSpPr>
        <p:spPr>
          <a:xfrm>
            <a:off x="2106790" y="1303338"/>
            <a:ext cx="7978421" cy="4487862"/>
          </a:xfrm>
          <a:prstGeom prst="roundRect">
            <a:avLst>
              <a:gd name="adj" fmla="val 3818"/>
            </a:avLst>
          </a:prstGeom>
          <a:solidFill>
            <a:schemeClr val="bg1">
              <a:lumMod val="95000"/>
            </a:schemeClr>
          </a:solidFill>
          <a:ln>
            <a:noFill/>
          </a:ln>
        </p:spPr>
        <p:txBody>
          <a:bodyPr lIns="108000" tIns="1008000">
            <a:normAutofit/>
          </a:bodyPr>
          <a:lstStyle>
            <a:lvl1pPr marL="0" indent="0" algn="ctr">
              <a:buNone/>
              <a:defRPr sz="2200" baseline="0">
                <a:solidFill>
                  <a:schemeClr val="tx1"/>
                </a:solidFill>
              </a:defRPr>
            </a:lvl1pPr>
          </a:lstStyle>
          <a:p>
            <a:r>
              <a:rPr lang="en-GB"/>
              <a:t>[Click on the film icon to insert video]</a:t>
            </a:r>
          </a:p>
        </p:txBody>
      </p:sp>
      <p:sp>
        <p:nvSpPr>
          <p:cNvPr id="3" name="Date Placeholder 2">
            <a:extLst>
              <a:ext uri="{FF2B5EF4-FFF2-40B4-BE49-F238E27FC236}">
                <a16:creationId xmlns:a16="http://schemas.microsoft.com/office/drawing/2014/main" id="{EFF92204-289D-4897-A24D-92B4E89E417A}"/>
              </a:ext>
            </a:extLst>
          </p:cNvPr>
          <p:cNvSpPr>
            <a:spLocks noGrp="1"/>
          </p:cNvSpPr>
          <p:nvPr>
            <p:ph type="dt" sz="half" idx="15"/>
          </p:nvPr>
        </p:nvSpPr>
        <p:spPr/>
        <p:txBody>
          <a:bodyPr/>
          <a:lstStyle/>
          <a:p>
            <a:fld id="{8E42D3BA-5EF1-4DB6-ACB2-E19A79A4A64E}" type="datetime4">
              <a:rPr lang="en-GB" smtClean="0"/>
              <a:t>16 October 2024</a:t>
            </a:fld>
            <a:endParaRPr lang="en-GB"/>
          </a:p>
        </p:txBody>
      </p:sp>
      <p:sp>
        <p:nvSpPr>
          <p:cNvPr id="4" name="Footer Placeholder 3">
            <a:extLst>
              <a:ext uri="{FF2B5EF4-FFF2-40B4-BE49-F238E27FC236}">
                <a16:creationId xmlns:a16="http://schemas.microsoft.com/office/drawing/2014/main" id="{9D8A5764-43D8-49B1-8CCF-1E44D258B4F9}"/>
              </a:ext>
            </a:extLst>
          </p:cNvPr>
          <p:cNvSpPr>
            <a:spLocks noGrp="1"/>
          </p:cNvSpPr>
          <p:nvPr>
            <p:ph type="ftr" sz="quarter" idx="16"/>
          </p:nvPr>
        </p:nvSpPr>
        <p:spPr>
          <a:xfrm>
            <a:off x="2319338" y="6343650"/>
            <a:ext cx="5600700" cy="26987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2BA25ACE-65A6-48E3-AD24-12A240BC4B44}"/>
              </a:ext>
            </a:extLst>
          </p:cNvPr>
          <p:cNvSpPr>
            <a:spLocks noGrp="1"/>
          </p:cNvSpPr>
          <p:nvPr>
            <p:ph type="sldNum" sz="quarter" idx="17"/>
          </p:nvPr>
        </p:nvSpPr>
        <p:spPr/>
        <p:txBody>
          <a:bodyPr/>
          <a:lstStyle/>
          <a:p>
            <a:fld id="{9F9F533D-B52E-4A2F-BF72-0ADD2D94BD75}" type="slidenum">
              <a:rPr lang="en-GB" smtClean="0"/>
              <a:pPr/>
              <a:t>‹#›</a:t>
            </a:fld>
            <a:endParaRPr lang="en-GB"/>
          </a:p>
        </p:txBody>
      </p:sp>
      <p:sp>
        <p:nvSpPr>
          <p:cNvPr id="11" name="Title 1">
            <a:extLst>
              <a:ext uri="{FF2B5EF4-FFF2-40B4-BE49-F238E27FC236}">
                <a16:creationId xmlns:a16="http://schemas.microsoft.com/office/drawing/2014/main" id="{BF9DC526-9754-7DE6-EAC5-B9EB6B6E3CF3}"/>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F9C0347F-097D-6010-8D87-88D141F8B2FC}"/>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3" name="Text Placeholder 5">
            <a:extLst>
              <a:ext uri="{FF2B5EF4-FFF2-40B4-BE49-F238E27FC236}">
                <a16:creationId xmlns:a16="http://schemas.microsoft.com/office/drawing/2014/main" id="{A123D2E9-B2C7-255F-E578-0BCEF8C8BFCD}"/>
              </a:ext>
            </a:extLst>
          </p:cNvPr>
          <p:cNvSpPr>
            <a:spLocks noGrp="1"/>
          </p:cNvSpPr>
          <p:nvPr>
            <p:ph type="body" sz="quarter" idx="18" hasCustomPrompt="1"/>
          </p:nvPr>
        </p:nvSpPr>
        <p:spPr>
          <a:xfrm>
            <a:off x="365125" y="5792438"/>
            <a:ext cx="11460163"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15" name="Freeform: Shape 14">
            <a:extLst>
              <a:ext uri="{FF2B5EF4-FFF2-40B4-BE49-F238E27FC236}">
                <a16:creationId xmlns:a16="http://schemas.microsoft.com/office/drawing/2014/main" id="{73180677-148E-F381-0168-9327D51EF5CE}"/>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134966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Video Widescreen (16x9)">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85344A2-1C9C-FB10-07A8-CED6CF027454}"/>
              </a:ext>
            </a:extLst>
          </p:cNvPr>
          <p:cNvSpPr>
            <a:spLocks noGrp="1"/>
          </p:cNvSpPr>
          <p:nvPr>
            <p:ph type="sldNum" sz="quarter" idx="15"/>
          </p:nvPr>
        </p:nvSpPr>
        <p:spPr/>
        <p:txBody>
          <a:bodyPr/>
          <a:lstStyle/>
          <a:p>
            <a:fld id="{9F9F533D-B52E-4A2F-BF72-0ADD2D94BD75}" type="slidenum">
              <a:rPr lang="en-GB" smtClean="0"/>
              <a:pPr/>
              <a:t>‹#›</a:t>
            </a:fld>
            <a:endParaRPr lang="en-GB"/>
          </a:p>
        </p:txBody>
      </p:sp>
      <p:sp>
        <p:nvSpPr>
          <p:cNvPr id="5" name="Media Placeholder 5"/>
          <p:cNvSpPr>
            <a:spLocks noGrp="1" noChangeAspect="1"/>
          </p:cNvSpPr>
          <p:nvPr>
            <p:ph type="media" sz="quarter" idx="12" hasCustomPrompt="1"/>
          </p:nvPr>
        </p:nvSpPr>
        <p:spPr>
          <a:xfrm>
            <a:off x="242888" y="242888"/>
            <a:ext cx="11352439" cy="6384013"/>
          </a:xfrm>
          <a:prstGeom prst="roundRect">
            <a:avLst>
              <a:gd name="adj" fmla="val 2727"/>
            </a:avLst>
          </a:prstGeom>
          <a:solidFill>
            <a:schemeClr val="bg1">
              <a:lumMod val="95000"/>
            </a:schemeClr>
          </a:solidFill>
          <a:ln>
            <a:noFill/>
          </a:ln>
        </p:spPr>
        <p:txBody>
          <a:bodyPr lIns="108000" tIns="108000" bIns="1224000" anchor="ctr">
            <a:normAutofit/>
          </a:bodyPr>
          <a:lstStyle>
            <a:lvl1pPr marL="0" indent="0" algn="ctr">
              <a:buNone/>
              <a:defRPr sz="2200" i="0" baseline="0">
                <a:solidFill>
                  <a:schemeClr val="tx1"/>
                </a:solidFill>
              </a:defRPr>
            </a:lvl1pPr>
          </a:lstStyle>
          <a:p>
            <a:r>
              <a:rPr lang="en-GB"/>
              <a:t>[Click on the film icon to insert video]</a:t>
            </a:r>
          </a:p>
        </p:txBody>
      </p:sp>
    </p:spTree>
    <p:extLst>
      <p:ext uri="{BB962C8B-B14F-4D97-AF65-F5344CB8AC3E}">
        <p14:creationId xmlns:p14="http://schemas.microsoft.com/office/powerpoint/2010/main" val="240666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mage and Text 1">
    <p:spTree>
      <p:nvGrpSpPr>
        <p:cNvPr id="1" name=""/>
        <p:cNvGrpSpPr/>
        <p:nvPr/>
      </p:nvGrpSpPr>
      <p:grpSpPr>
        <a:xfrm>
          <a:off x="0" y="0"/>
          <a:ext cx="0" cy="0"/>
          <a:chOff x="0" y="0"/>
          <a:chExt cx="0" cy="0"/>
        </a:xfrm>
      </p:grpSpPr>
      <p:sp>
        <p:nvSpPr>
          <p:cNvPr id="13" name="Picture Placeholder 8"/>
          <p:cNvSpPr>
            <a:spLocks noGrp="1"/>
          </p:cNvSpPr>
          <p:nvPr>
            <p:ph type="pic" sz="quarter" idx="14" hasCustomPrompt="1"/>
          </p:nvPr>
        </p:nvSpPr>
        <p:spPr>
          <a:xfrm>
            <a:off x="8172451" y="1303338"/>
            <a:ext cx="3652838" cy="4787862"/>
          </a:xfrm>
          <a:prstGeom prst="roundRect">
            <a:avLst>
              <a:gd name="adj" fmla="val 4782"/>
            </a:avLst>
          </a:prstGeom>
          <a:solidFill>
            <a:schemeClr val="bg1">
              <a:lumMod val="95000"/>
            </a:schemeClr>
          </a:solidFill>
          <a:ln>
            <a:noFill/>
          </a:ln>
        </p:spPr>
        <p:txBody>
          <a:bodyPr lIns="180000" tIns="576000" bIns="72000" anchor="ctr">
            <a:noAutofit/>
          </a:bodyPr>
          <a:lstStyle>
            <a:lvl1pPr marL="0" indent="0" algn="ctr">
              <a:buNone/>
              <a:defRPr sz="2000" i="0" baseline="0">
                <a:solidFill>
                  <a:schemeClr val="tx1"/>
                </a:solidFill>
              </a:defRPr>
            </a:lvl1pPr>
          </a:lstStyle>
          <a:p>
            <a:r>
              <a:rPr lang="en-GB"/>
              <a:t>[Click here to insert image]</a:t>
            </a:r>
            <a:br>
              <a:rPr lang="en-GB"/>
            </a:br>
            <a:br>
              <a:rPr lang="en-GB"/>
            </a:br>
            <a:br>
              <a:rPr lang="en-GB"/>
            </a:br>
            <a:br>
              <a:rPr lang="en-GB"/>
            </a:br>
            <a:br>
              <a:rPr lang="en-GB"/>
            </a:br>
            <a:r>
              <a:rPr lang="en-GB"/>
              <a:t>[The image can then be scaled within the frame by using the ‘Crop’ feature in the ‘Picture Format’ tab of the ribbon.</a:t>
            </a:r>
            <a:r>
              <a:rPr lang="en-US"/>
              <a:t> Right click on image to add/edit alt text</a:t>
            </a:r>
            <a:r>
              <a:rPr lang="en-GB"/>
              <a:t>]</a:t>
            </a:r>
          </a:p>
        </p:txBody>
      </p:sp>
      <p:sp>
        <p:nvSpPr>
          <p:cNvPr id="9" name="Text Placeholder 6"/>
          <p:cNvSpPr>
            <a:spLocks noGrp="1"/>
          </p:cNvSpPr>
          <p:nvPr>
            <p:ph type="body" sz="quarter" idx="13" hasCustomPrompt="1"/>
          </p:nvPr>
        </p:nvSpPr>
        <p:spPr>
          <a:xfrm>
            <a:off x="365125" y="1304101"/>
            <a:ext cx="7554913" cy="4490737"/>
          </a:xfrm>
          <a:prstGeom prst="rect">
            <a:avLst/>
          </a:prstGeom>
        </p:spPr>
        <p:txBody>
          <a:bodyPr lIns="0" tIns="180000" rIns="0" bIns="180000">
            <a:noAutofit/>
          </a:bodyPr>
          <a:lstStyle>
            <a:lvl1pPr marL="359991" indent="-359991">
              <a:buClr>
                <a:schemeClr val="tx2"/>
              </a:buClr>
              <a:buFont typeface="Arial" panose="020B0604020202020204" pitchFamily="34" charset="0"/>
              <a:buChar char="•"/>
              <a:defRPr/>
            </a:lvl1pPr>
            <a:lvl2pPr marL="717533" indent="-359991">
              <a:buClr>
                <a:schemeClr val="tx1"/>
              </a:buClr>
              <a:buFont typeface="Arial" panose="020B0604020202020204" pitchFamily="34" charset="0"/>
              <a:buChar char="-"/>
              <a:defRPr/>
            </a:lvl2pPr>
            <a:lvl3pPr marL="1079973" indent="-359991">
              <a:buClr>
                <a:schemeClr val="tx1"/>
              </a:buClr>
              <a:buFont typeface="Arial" panose="020B0604020202020204" pitchFamily="34" charset="0"/>
              <a:buChar char="-"/>
              <a:defRPr/>
            </a:lvl3pPr>
            <a:lvl4pPr marL="1441415" indent="-359991">
              <a:buClr>
                <a:schemeClr val="tx1"/>
              </a:buClr>
              <a:buFont typeface="Arial" panose="020B0604020202020204" pitchFamily="34" charset="0"/>
              <a:buChar char="-"/>
              <a:defRPr/>
            </a:lvl4pPr>
            <a:lvl5pPr marL="1799955" indent="-359991">
              <a:buClr>
                <a:schemeClr val="tx1"/>
              </a:buClr>
              <a:buFont typeface="Arial" panose="020B0604020202020204" pitchFamily="34" charset="0"/>
              <a:buChar char="-"/>
              <a:defRPr/>
            </a:lvl5pPr>
          </a:lstStyle>
          <a:p>
            <a:pPr lvl="0"/>
            <a:r>
              <a:rPr lang="en-GB"/>
              <a:t>Click to enter text content.</a:t>
            </a:r>
            <a:br>
              <a:rPr lang="en-GB"/>
            </a:br>
            <a:r>
              <a:rPr lang="en-US"/>
              <a:t>If text content appears too large please reduce the size of the font.</a:t>
            </a:r>
            <a:endParaRPr lang="en-GB"/>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E1E8257-6B8C-4088-985E-4C3DCEE9DEB1}"/>
              </a:ext>
            </a:extLst>
          </p:cNvPr>
          <p:cNvSpPr>
            <a:spLocks noGrp="1"/>
          </p:cNvSpPr>
          <p:nvPr>
            <p:ph type="dt" sz="half" idx="28"/>
          </p:nvPr>
        </p:nvSpPr>
        <p:spPr/>
        <p:txBody>
          <a:bodyPr/>
          <a:lstStyle/>
          <a:p>
            <a:fld id="{E018087B-459D-4729-B449-CCF6702E8E13}" type="datetime4">
              <a:rPr lang="en-GB" smtClean="0"/>
              <a:t>16 October 2024</a:t>
            </a:fld>
            <a:endParaRPr lang="en-GB"/>
          </a:p>
        </p:txBody>
      </p:sp>
      <p:sp>
        <p:nvSpPr>
          <p:cNvPr id="8" name="Footer Placeholder 7">
            <a:extLst>
              <a:ext uri="{FF2B5EF4-FFF2-40B4-BE49-F238E27FC236}">
                <a16:creationId xmlns:a16="http://schemas.microsoft.com/office/drawing/2014/main" id="{06002AE1-2317-4E5A-B166-4104FA8F071A}"/>
              </a:ext>
            </a:extLst>
          </p:cNvPr>
          <p:cNvSpPr>
            <a:spLocks noGrp="1"/>
          </p:cNvSpPr>
          <p:nvPr>
            <p:ph type="ftr" sz="quarter" idx="29"/>
          </p:nvPr>
        </p:nvSpPr>
        <p:spPr>
          <a:xfrm>
            <a:off x="2319338" y="6343650"/>
            <a:ext cx="5600700" cy="269875"/>
          </a:xfrm>
          <a:prstGeom prst="rect">
            <a:avLst/>
          </a:prstGeom>
        </p:spPr>
        <p:txBody>
          <a:bodyPr/>
          <a:lstStyle/>
          <a:p>
            <a:endParaRPr lang="en-GB"/>
          </a:p>
        </p:txBody>
      </p:sp>
      <p:sp>
        <p:nvSpPr>
          <p:cNvPr id="11" name="Slide Number Placeholder 10">
            <a:extLst>
              <a:ext uri="{FF2B5EF4-FFF2-40B4-BE49-F238E27FC236}">
                <a16:creationId xmlns:a16="http://schemas.microsoft.com/office/drawing/2014/main" id="{DFB4A4D5-34F7-4B9E-9971-87C022586B14}"/>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4" name="Text Placeholder 3">
            <a:extLst>
              <a:ext uri="{FF2B5EF4-FFF2-40B4-BE49-F238E27FC236}">
                <a16:creationId xmlns:a16="http://schemas.microsoft.com/office/drawing/2014/main" id="{18D9C632-48DD-68F1-C98B-0AA2BE39A14E}"/>
              </a:ext>
            </a:extLst>
          </p:cNvPr>
          <p:cNvSpPr>
            <a:spLocks noGrp="1"/>
          </p:cNvSpPr>
          <p:nvPr>
            <p:ph type="body" sz="quarter" idx="31" hasCustomPrompt="1"/>
          </p:nvPr>
        </p:nvSpPr>
        <p:spPr>
          <a:xfrm>
            <a:off x="365125" y="5792400"/>
            <a:ext cx="7555231" cy="298800"/>
          </a:xfrm>
        </p:spPr>
        <p:txBody>
          <a:bodyPr lIns="0" tIns="72000" rIns="0" bIns="72000" anchor="b">
            <a:noAutofit/>
          </a:bodyPr>
          <a:lstStyle>
            <a:lvl1pPr marL="0" indent="0">
              <a:spcBef>
                <a:spcPts val="0"/>
              </a:spcBef>
              <a:spcAft>
                <a:spcPts val="0"/>
              </a:spcAft>
              <a:buNone/>
              <a:defRPr sz="1200"/>
            </a:lvl1pPr>
            <a:lvl2pPr marL="357542" indent="0">
              <a:spcBef>
                <a:spcPts val="0"/>
              </a:spcBef>
              <a:spcAft>
                <a:spcPts val="0"/>
              </a:spcAft>
              <a:buNone/>
              <a:defRPr/>
            </a:lvl2pPr>
            <a:lvl3pPr marL="719982" indent="0">
              <a:spcBef>
                <a:spcPts val="0"/>
              </a:spcBef>
              <a:spcAft>
                <a:spcPts val="0"/>
              </a:spcAft>
              <a:buNone/>
              <a:defRPr/>
            </a:lvl3pPr>
            <a:lvl4pPr marL="1081424" indent="0">
              <a:spcBef>
                <a:spcPts val="0"/>
              </a:spcBef>
              <a:spcAft>
                <a:spcPts val="0"/>
              </a:spcAft>
              <a:buNone/>
              <a:defRPr/>
            </a:lvl4pPr>
            <a:lvl5pPr marL="1439964" indent="0">
              <a:spcBef>
                <a:spcPts val="0"/>
              </a:spcBef>
              <a:spcAft>
                <a:spcPts val="0"/>
              </a:spcAft>
              <a:buNone/>
              <a:defRPr/>
            </a:lvl5pPr>
          </a:lstStyle>
          <a:p>
            <a:pPr lvl="0"/>
            <a:r>
              <a:rPr lang="en-US"/>
              <a:t>Insert Source text</a:t>
            </a:r>
          </a:p>
        </p:txBody>
      </p:sp>
      <p:sp>
        <p:nvSpPr>
          <p:cNvPr id="10" name="Title 1">
            <a:extLst>
              <a:ext uri="{FF2B5EF4-FFF2-40B4-BE49-F238E27FC236}">
                <a16:creationId xmlns:a16="http://schemas.microsoft.com/office/drawing/2014/main" id="{175B623F-E1ED-BC6F-EAB9-2F7C7BB5A0A7}"/>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4" name="Subtitle 2">
            <a:extLst>
              <a:ext uri="{FF2B5EF4-FFF2-40B4-BE49-F238E27FC236}">
                <a16:creationId xmlns:a16="http://schemas.microsoft.com/office/drawing/2014/main" id="{05B934E4-D94D-494D-8E16-6927D2105C4A}"/>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34C03FD5-9F96-2D56-07D6-C43A8485D860}"/>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253780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mage and Text 2">
    <p:spTree>
      <p:nvGrpSpPr>
        <p:cNvPr id="1" name=""/>
        <p:cNvGrpSpPr/>
        <p:nvPr/>
      </p:nvGrpSpPr>
      <p:grpSpPr>
        <a:xfrm>
          <a:off x="0" y="0"/>
          <a:ext cx="0" cy="0"/>
          <a:chOff x="0" y="0"/>
          <a:chExt cx="0" cy="0"/>
        </a:xfrm>
      </p:grpSpPr>
      <p:sp>
        <p:nvSpPr>
          <p:cNvPr id="16" name="Text Placeholder 6"/>
          <p:cNvSpPr>
            <a:spLocks noGrp="1"/>
          </p:cNvSpPr>
          <p:nvPr>
            <p:ph type="body" sz="quarter" idx="13" hasCustomPrompt="1"/>
          </p:nvPr>
        </p:nvSpPr>
        <p:spPr>
          <a:xfrm>
            <a:off x="365125" y="1303338"/>
            <a:ext cx="3652838" cy="4489062"/>
          </a:xfrm>
          <a:prstGeom prst="rect">
            <a:avLst/>
          </a:prstGeom>
        </p:spPr>
        <p:txBody>
          <a:bodyPr lIns="0" tIns="180000" rIns="0" bIns="180000">
            <a:noAutofit/>
          </a:bodyPr>
          <a:lstStyle>
            <a:lvl1pPr marL="0" indent="0">
              <a:buNone/>
              <a:defRPr sz="2200"/>
            </a:lvl1pPr>
          </a:lstStyle>
          <a:p>
            <a:pPr lvl="0"/>
            <a:r>
              <a:rPr lang="en-GB"/>
              <a:t>Click to enter text content.</a:t>
            </a:r>
            <a:br>
              <a:rPr lang="en-GB"/>
            </a:br>
            <a:r>
              <a:rPr lang="en-US"/>
              <a:t>If text content appears too large please reduce the size of the font.</a:t>
            </a:r>
            <a:endParaRPr lang="en-GB"/>
          </a:p>
        </p:txBody>
      </p:sp>
      <p:sp>
        <p:nvSpPr>
          <p:cNvPr id="7" name="Date Placeholder 6">
            <a:extLst>
              <a:ext uri="{FF2B5EF4-FFF2-40B4-BE49-F238E27FC236}">
                <a16:creationId xmlns:a16="http://schemas.microsoft.com/office/drawing/2014/main" id="{82120E7F-C0E1-48FE-9205-5741B91C8E6F}"/>
              </a:ext>
            </a:extLst>
          </p:cNvPr>
          <p:cNvSpPr>
            <a:spLocks noGrp="1"/>
          </p:cNvSpPr>
          <p:nvPr>
            <p:ph type="dt" sz="half" idx="28"/>
          </p:nvPr>
        </p:nvSpPr>
        <p:spPr/>
        <p:txBody>
          <a:bodyPr/>
          <a:lstStyle/>
          <a:p>
            <a:fld id="{E9163369-E20E-4F1F-9100-6DD4DDB346C3}" type="datetime4">
              <a:rPr lang="en-GB" smtClean="0"/>
              <a:t>16 October 2024</a:t>
            </a:fld>
            <a:endParaRPr lang="en-GB"/>
          </a:p>
        </p:txBody>
      </p:sp>
      <p:sp>
        <p:nvSpPr>
          <p:cNvPr id="8" name="Footer Placeholder 7">
            <a:extLst>
              <a:ext uri="{FF2B5EF4-FFF2-40B4-BE49-F238E27FC236}">
                <a16:creationId xmlns:a16="http://schemas.microsoft.com/office/drawing/2014/main" id="{AFC227CF-7C01-4C8F-A012-E6EC9EFFB1B0}"/>
              </a:ext>
            </a:extLst>
          </p:cNvPr>
          <p:cNvSpPr>
            <a:spLocks noGrp="1"/>
          </p:cNvSpPr>
          <p:nvPr>
            <p:ph type="ftr" sz="quarter" idx="29"/>
          </p:nvPr>
        </p:nvSpPr>
        <p:spPr>
          <a:xfrm>
            <a:off x="2319338" y="6343650"/>
            <a:ext cx="5600700" cy="26987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D3D4743C-0184-4AE6-8901-D4C4FE13116A}"/>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18" name="Picture Placeholder 17">
            <a:extLst>
              <a:ext uri="{FF2B5EF4-FFF2-40B4-BE49-F238E27FC236}">
                <a16:creationId xmlns:a16="http://schemas.microsoft.com/office/drawing/2014/main" id="{E219C323-6E00-D14B-433A-AFFED48030D6}"/>
              </a:ext>
            </a:extLst>
          </p:cNvPr>
          <p:cNvSpPr>
            <a:spLocks noGrp="1"/>
          </p:cNvSpPr>
          <p:nvPr>
            <p:ph type="pic" sz="quarter" idx="14" hasCustomPrompt="1"/>
          </p:nvPr>
        </p:nvSpPr>
        <p:spPr>
          <a:xfrm>
            <a:off x="4270375" y="1303337"/>
            <a:ext cx="7554913" cy="4788000"/>
          </a:xfrm>
          <a:custGeom>
            <a:avLst/>
            <a:gdLst>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26638 w 7554913"/>
              <a:gd name="connsiteY8" fmla="*/ 1402309 h 4788000"/>
              <a:gd name="connsiteX9" fmla="*/ 807326 w 7554913"/>
              <a:gd name="connsiteY9" fmla="*/ 937371 h 4788000"/>
              <a:gd name="connsiteX10" fmla="*/ 850924 w 7554913"/>
              <a:gd name="connsiteY10" fmla="*/ 893772 h 4788000"/>
              <a:gd name="connsiteX11" fmla="*/ 850924 w 7554913"/>
              <a:gd name="connsiteY11" fmla="*/ 639447 h 4788000"/>
              <a:gd name="connsiteX12" fmla="*/ 1360669 w 7554913"/>
              <a:gd name="connsiteY12" fmla="*/ 12872 h 4788000"/>
              <a:gd name="connsiteX13" fmla="*/ 1482160 w 7554913"/>
              <a:gd name="connsiteY13" fmla="*/ 815 h 4788000"/>
              <a:gd name="connsiteX14" fmla="*/ 1697038 w 7554913"/>
              <a:gd name="connsiteY14" fmla="*/ 815 h 47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54913" h="4788000">
                <a:moveTo>
                  <a:pt x="1697038" y="0"/>
                </a:moveTo>
                <a:lnTo>
                  <a:pt x="7378379" y="0"/>
                </a:lnTo>
                <a:cubicBezTo>
                  <a:pt x="7475876" y="0"/>
                  <a:pt x="7554913" y="79037"/>
                  <a:pt x="7554913" y="176534"/>
                </a:cubicBezTo>
                <a:lnTo>
                  <a:pt x="7554913" y="4611466"/>
                </a:lnTo>
                <a:cubicBezTo>
                  <a:pt x="7554913" y="4708963"/>
                  <a:pt x="7475876" y="4788000"/>
                  <a:pt x="7378379" y="4788000"/>
                </a:cubicBezTo>
                <a:lnTo>
                  <a:pt x="176534" y="4788000"/>
                </a:lnTo>
                <a:cubicBezTo>
                  <a:pt x="79037" y="4788000"/>
                  <a:pt x="0" y="4708963"/>
                  <a:pt x="0" y="4611466"/>
                </a:cubicBezTo>
                <a:lnTo>
                  <a:pt x="0" y="1489211"/>
                </a:lnTo>
                <a:lnTo>
                  <a:pt x="26638" y="1402309"/>
                </a:lnTo>
                <a:cubicBezTo>
                  <a:pt x="160159" y="1094053"/>
                  <a:pt x="469438" y="948270"/>
                  <a:pt x="807326" y="937371"/>
                </a:cubicBezTo>
                <a:cubicBezTo>
                  <a:pt x="836392" y="937371"/>
                  <a:pt x="850924" y="915573"/>
                  <a:pt x="850924" y="893772"/>
                </a:cubicBezTo>
                <a:lnTo>
                  <a:pt x="850924" y="639447"/>
                </a:lnTo>
                <a:cubicBezTo>
                  <a:pt x="850924" y="327898"/>
                  <a:pt x="1067897" y="71983"/>
                  <a:pt x="1360669" y="12872"/>
                </a:cubicBezTo>
                <a:lnTo>
                  <a:pt x="1482160" y="815"/>
                </a:lnTo>
                <a:lnTo>
                  <a:pt x="1697038" y="815"/>
                </a:lnTo>
                <a:close/>
              </a:path>
            </a:pathLst>
          </a:custGeom>
          <a:solidFill>
            <a:schemeClr val="bg1">
              <a:lumMod val="95000"/>
            </a:schemeClr>
          </a:solidFill>
          <a:ln>
            <a:noFill/>
          </a:ln>
        </p:spPr>
        <p:txBody>
          <a:bodyPr wrap="square" lIns="72000" tIns="216000" rIns="72000" bIns="72000" anchor="ctr">
            <a:noAutofit/>
          </a:bodyPr>
          <a:lstStyle>
            <a:lvl1pPr marL="0" indent="0" algn="ctr">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r>
              <a:rPr lang="en-GB"/>
              <a:t>]</a:t>
            </a:r>
          </a:p>
        </p:txBody>
      </p:sp>
      <p:sp>
        <p:nvSpPr>
          <p:cNvPr id="3" name="Text Placeholder 2">
            <a:extLst>
              <a:ext uri="{FF2B5EF4-FFF2-40B4-BE49-F238E27FC236}">
                <a16:creationId xmlns:a16="http://schemas.microsoft.com/office/drawing/2014/main" id="{557407D7-26D4-4453-5DC7-A7011EC7E218}"/>
              </a:ext>
            </a:extLst>
          </p:cNvPr>
          <p:cNvSpPr>
            <a:spLocks noGrp="1"/>
          </p:cNvSpPr>
          <p:nvPr>
            <p:ph type="body" sz="quarter" idx="31" hasCustomPrompt="1"/>
          </p:nvPr>
        </p:nvSpPr>
        <p:spPr>
          <a:xfrm>
            <a:off x="365126" y="5792400"/>
            <a:ext cx="3653156" cy="298800"/>
          </a:xfrm>
        </p:spPr>
        <p:txBody>
          <a:bodyPr lIns="0" tIns="72000" rIns="0" bIns="72000" anchor="b">
            <a:noAutofit/>
          </a:bodyPr>
          <a:lstStyle>
            <a:lvl1pPr marL="0" indent="0">
              <a:spcBef>
                <a:spcPts val="0"/>
              </a:spcBef>
              <a:spcAft>
                <a:spcPts val="0"/>
              </a:spcAft>
              <a:buNone/>
              <a:defRPr sz="1200"/>
            </a:lvl1pPr>
            <a:lvl2pPr marL="357542" indent="0">
              <a:buNone/>
              <a:defRPr/>
            </a:lvl2pPr>
            <a:lvl3pPr marL="719982" indent="0">
              <a:buNone/>
              <a:defRPr/>
            </a:lvl3pPr>
            <a:lvl4pPr marL="1081424" indent="0">
              <a:buNone/>
              <a:defRPr/>
            </a:lvl4pPr>
            <a:lvl5pPr marL="1439964" indent="0">
              <a:buNone/>
              <a:defRPr/>
            </a:lvl5pPr>
          </a:lstStyle>
          <a:p>
            <a:pPr lvl="0"/>
            <a:r>
              <a:rPr lang="en-US"/>
              <a:t>Insert Source text</a:t>
            </a:r>
          </a:p>
        </p:txBody>
      </p:sp>
      <p:sp>
        <p:nvSpPr>
          <p:cNvPr id="10" name="Title 1">
            <a:extLst>
              <a:ext uri="{FF2B5EF4-FFF2-40B4-BE49-F238E27FC236}">
                <a16:creationId xmlns:a16="http://schemas.microsoft.com/office/drawing/2014/main" id="{A2B84926-EEA3-D13A-C1FB-3FEC18A73AF9}"/>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1" name="Subtitle 2">
            <a:extLst>
              <a:ext uri="{FF2B5EF4-FFF2-40B4-BE49-F238E27FC236}">
                <a16:creationId xmlns:a16="http://schemas.microsoft.com/office/drawing/2014/main" id="{E1464933-1F00-DED1-00C8-C81A38AE38F7}"/>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62DCCF40-1773-437E-7AB4-DDD201CB4D42}"/>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655284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sp>
        <p:nvSpPr>
          <p:cNvPr id="16" name="Text Placeholder 6"/>
          <p:cNvSpPr>
            <a:spLocks noGrp="1"/>
          </p:cNvSpPr>
          <p:nvPr>
            <p:ph type="body" sz="quarter" idx="13" hasCustomPrompt="1"/>
          </p:nvPr>
        </p:nvSpPr>
        <p:spPr>
          <a:xfrm>
            <a:off x="365125" y="1303338"/>
            <a:ext cx="3652838" cy="4489062"/>
          </a:xfrm>
          <a:prstGeom prst="rect">
            <a:avLst/>
          </a:prstGeom>
        </p:spPr>
        <p:txBody>
          <a:bodyPr lIns="0" tIns="180000" rIns="0" bIns="180000">
            <a:noAutofit/>
          </a:bodyPr>
          <a:lstStyle>
            <a:lvl1pPr marL="0" indent="0">
              <a:buNone/>
              <a:defRPr sz="2200"/>
            </a:lvl1pPr>
          </a:lstStyle>
          <a:p>
            <a:pPr lvl="0"/>
            <a:r>
              <a:rPr lang="en-GB"/>
              <a:t>Click to enter text content.</a:t>
            </a:r>
            <a:br>
              <a:rPr lang="en-GB"/>
            </a:br>
            <a:r>
              <a:rPr lang="en-US"/>
              <a:t>If text content appears too large please reduce the size of the font.</a:t>
            </a:r>
            <a:endParaRPr lang="en-GB"/>
          </a:p>
        </p:txBody>
      </p:sp>
      <p:sp>
        <p:nvSpPr>
          <p:cNvPr id="7" name="Date Placeholder 6">
            <a:extLst>
              <a:ext uri="{FF2B5EF4-FFF2-40B4-BE49-F238E27FC236}">
                <a16:creationId xmlns:a16="http://schemas.microsoft.com/office/drawing/2014/main" id="{82120E7F-C0E1-48FE-9205-5741B91C8E6F}"/>
              </a:ext>
            </a:extLst>
          </p:cNvPr>
          <p:cNvSpPr>
            <a:spLocks noGrp="1"/>
          </p:cNvSpPr>
          <p:nvPr>
            <p:ph type="dt" sz="half" idx="28"/>
          </p:nvPr>
        </p:nvSpPr>
        <p:spPr/>
        <p:txBody>
          <a:bodyPr/>
          <a:lstStyle/>
          <a:p>
            <a:fld id="{B729584D-3365-47B8-9AC0-24723AB0A2D0}" type="datetime4">
              <a:rPr lang="en-GB" smtClean="0"/>
              <a:t>16 October 2024</a:t>
            </a:fld>
            <a:endParaRPr lang="en-GB"/>
          </a:p>
        </p:txBody>
      </p:sp>
      <p:sp>
        <p:nvSpPr>
          <p:cNvPr id="8" name="Footer Placeholder 7">
            <a:extLst>
              <a:ext uri="{FF2B5EF4-FFF2-40B4-BE49-F238E27FC236}">
                <a16:creationId xmlns:a16="http://schemas.microsoft.com/office/drawing/2014/main" id="{AFC227CF-7C01-4C8F-A012-E6EC9EFFB1B0}"/>
              </a:ext>
            </a:extLst>
          </p:cNvPr>
          <p:cNvSpPr>
            <a:spLocks noGrp="1"/>
          </p:cNvSpPr>
          <p:nvPr>
            <p:ph type="ftr" sz="quarter" idx="29"/>
          </p:nvPr>
        </p:nvSpPr>
        <p:spPr>
          <a:xfrm>
            <a:off x="2319338" y="6343650"/>
            <a:ext cx="5600700" cy="26987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D3D4743C-0184-4AE6-8901-D4C4FE13116A}"/>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17" name="Picture Placeholder 16">
            <a:extLst>
              <a:ext uri="{FF2B5EF4-FFF2-40B4-BE49-F238E27FC236}">
                <a16:creationId xmlns:a16="http://schemas.microsoft.com/office/drawing/2014/main" id="{78DB8D52-5A42-AF02-A231-C38CC50C6F79}"/>
              </a:ext>
            </a:extLst>
          </p:cNvPr>
          <p:cNvSpPr>
            <a:spLocks noGrp="1"/>
          </p:cNvSpPr>
          <p:nvPr>
            <p:ph type="pic" sz="quarter" idx="14" hasCustomPrompt="1"/>
          </p:nvPr>
        </p:nvSpPr>
        <p:spPr>
          <a:xfrm>
            <a:off x="4270375" y="1303337"/>
            <a:ext cx="7554913" cy="4787900"/>
          </a:xfrm>
          <a:custGeom>
            <a:avLst/>
            <a:gdLst>
              <a:gd name="connsiteX0" fmla="*/ 176482 w 7554913"/>
              <a:gd name="connsiteY0" fmla="*/ 0 h 4787900"/>
              <a:gd name="connsiteX1" fmla="*/ 7378431 w 7554913"/>
              <a:gd name="connsiteY1" fmla="*/ 0 h 4787900"/>
              <a:gd name="connsiteX2" fmla="*/ 7554913 w 7554913"/>
              <a:gd name="connsiteY2" fmla="*/ 176482 h 4787900"/>
              <a:gd name="connsiteX3" fmla="*/ 7554913 w 7554913"/>
              <a:gd name="connsiteY3" fmla="*/ 4611418 h 4787900"/>
              <a:gd name="connsiteX4" fmla="*/ 7378431 w 7554913"/>
              <a:gd name="connsiteY4" fmla="*/ 4787900 h 4787900"/>
              <a:gd name="connsiteX5" fmla="*/ 176482 w 7554913"/>
              <a:gd name="connsiteY5" fmla="*/ 4787900 h 4787900"/>
              <a:gd name="connsiteX6" fmla="*/ 0 w 7554913"/>
              <a:gd name="connsiteY6" fmla="*/ 4611418 h 4787900"/>
              <a:gd name="connsiteX7" fmla="*/ 0 w 7554913"/>
              <a:gd name="connsiteY7" fmla="*/ 2799479 h 4787900"/>
              <a:gd name="connsiteX8" fmla="*/ 3012 w 7554913"/>
              <a:gd name="connsiteY8" fmla="*/ 2763995 h 4787900"/>
              <a:gd name="connsiteX9" fmla="*/ 415133 w 7554913"/>
              <a:gd name="connsiteY9" fmla="*/ 2402680 h 4787900"/>
              <a:gd name="connsiteX10" fmla="*/ 415133 w 7554913"/>
              <a:gd name="connsiteY10" fmla="*/ 2385217 h 4787900"/>
              <a:gd name="connsiteX11" fmla="*/ 3012 w 7554913"/>
              <a:gd name="connsiteY11" fmla="*/ 2023907 h 4787900"/>
              <a:gd name="connsiteX12" fmla="*/ 0 w 7554913"/>
              <a:gd name="connsiteY12" fmla="*/ 1988423 h 4787900"/>
              <a:gd name="connsiteX13" fmla="*/ 0 w 7554913"/>
              <a:gd name="connsiteY13" fmla="*/ 176482 h 4787900"/>
              <a:gd name="connsiteX14" fmla="*/ 176482 w 7554913"/>
              <a:gd name="connsiteY14" fmla="*/ 0 h 478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54913" h="4787900">
                <a:moveTo>
                  <a:pt x="176482" y="0"/>
                </a:moveTo>
                <a:lnTo>
                  <a:pt x="7378431" y="0"/>
                </a:lnTo>
                <a:cubicBezTo>
                  <a:pt x="7475899" y="0"/>
                  <a:pt x="7554913" y="79014"/>
                  <a:pt x="7554913" y="176482"/>
                </a:cubicBezTo>
                <a:lnTo>
                  <a:pt x="7554913" y="4611418"/>
                </a:lnTo>
                <a:cubicBezTo>
                  <a:pt x="7554913" y="4708886"/>
                  <a:pt x="7475899" y="4787900"/>
                  <a:pt x="7378431" y="4787900"/>
                </a:cubicBezTo>
                <a:lnTo>
                  <a:pt x="176482" y="4787900"/>
                </a:lnTo>
                <a:cubicBezTo>
                  <a:pt x="79014" y="4787900"/>
                  <a:pt x="0" y="4708886"/>
                  <a:pt x="0" y="4611418"/>
                </a:cubicBezTo>
                <a:lnTo>
                  <a:pt x="0" y="2799479"/>
                </a:lnTo>
                <a:lnTo>
                  <a:pt x="3012" y="2763995"/>
                </a:lnTo>
                <a:cubicBezTo>
                  <a:pt x="35433" y="2581833"/>
                  <a:pt x="179824" y="2466853"/>
                  <a:pt x="415133" y="2402680"/>
                </a:cubicBezTo>
                <a:cubicBezTo>
                  <a:pt x="425612" y="2399188"/>
                  <a:pt x="425612" y="2388709"/>
                  <a:pt x="415133" y="2385217"/>
                </a:cubicBezTo>
                <a:cubicBezTo>
                  <a:pt x="179824" y="2321043"/>
                  <a:pt x="35433" y="2206068"/>
                  <a:pt x="3012" y="2023907"/>
                </a:cubicBezTo>
                <a:lnTo>
                  <a:pt x="0" y="1988423"/>
                </a:lnTo>
                <a:lnTo>
                  <a:pt x="0" y="176482"/>
                </a:lnTo>
                <a:cubicBezTo>
                  <a:pt x="0" y="79014"/>
                  <a:pt x="79014" y="0"/>
                  <a:pt x="176482" y="0"/>
                </a:cubicBezTo>
                <a:close/>
              </a:path>
            </a:pathLst>
          </a:custGeom>
          <a:solidFill>
            <a:schemeClr val="bg1">
              <a:lumMod val="95000"/>
            </a:schemeClr>
          </a:solidFill>
          <a:ln>
            <a:noFill/>
          </a:ln>
        </p:spPr>
        <p:txBody>
          <a:bodyPr wrap="square" lIns="72000" tIns="216000" rIns="72000" bIns="72000" anchor="ctr">
            <a:noAutofit/>
          </a:bodyPr>
          <a:lstStyle>
            <a:lvl1pPr marL="0" indent="0" algn="ctr">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r>
              <a:rPr lang="en-GB"/>
              <a:t>]</a:t>
            </a:r>
          </a:p>
        </p:txBody>
      </p:sp>
      <p:sp>
        <p:nvSpPr>
          <p:cNvPr id="3" name="Text Placeholder 2">
            <a:extLst>
              <a:ext uri="{FF2B5EF4-FFF2-40B4-BE49-F238E27FC236}">
                <a16:creationId xmlns:a16="http://schemas.microsoft.com/office/drawing/2014/main" id="{557407D7-26D4-4453-5DC7-A7011EC7E218}"/>
              </a:ext>
            </a:extLst>
          </p:cNvPr>
          <p:cNvSpPr>
            <a:spLocks noGrp="1"/>
          </p:cNvSpPr>
          <p:nvPr>
            <p:ph type="body" sz="quarter" idx="31" hasCustomPrompt="1"/>
          </p:nvPr>
        </p:nvSpPr>
        <p:spPr>
          <a:xfrm>
            <a:off x="365126" y="5792400"/>
            <a:ext cx="3653156" cy="298800"/>
          </a:xfrm>
        </p:spPr>
        <p:txBody>
          <a:bodyPr lIns="0" tIns="72000" rIns="0" bIns="72000" anchor="b">
            <a:noAutofit/>
          </a:bodyPr>
          <a:lstStyle>
            <a:lvl1pPr marL="0" indent="0">
              <a:spcBef>
                <a:spcPts val="0"/>
              </a:spcBef>
              <a:spcAft>
                <a:spcPts val="0"/>
              </a:spcAft>
              <a:buNone/>
              <a:defRPr sz="1200"/>
            </a:lvl1pPr>
            <a:lvl2pPr marL="357542" indent="0">
              <a:buNone/>
              <a:defRPr/>
            </a:lvl2pPr>
            <a:lvl3pPr marL="719982" indent="0">
              <a:buNone/>
              <a:defRPr/>
            </a:lvl3pPr>
            <a:lvl4pPr marL="1081424" indent="0">
              <a:buNone/>
              <a:defRPr/>
            </a:lvl4pPr>
            <a:lvl5pPr marL="1439964" indent="0">
              <a:buNone/>
              <a:defRPr/>
            </a:lvl5pPr>
          </a:lstStyle>
          <a:p>
            <a:pPr lvl="0"/>
            <a:r>
              <a:rPr lang="en-US"/>
              <a:t>Insert Source text</a:t>
            </a:r>
          </a:p>
        </p:txBody>
      </p:sp>
      <p:sp>
        <p:nvSpPr>
          <p:cNvPr id="10" name="Title 1">
            <a:extLst>
              <a:ext uri="{FF2B5EF4-FFF2-40B4-BE49-F238E27FC236}">
                <a16:creationId xmlns:a16="http://schemas.microsoft.com/office/drawing/2014/main" id="{D7744E32-9E6E-5A11-A7A0-D8AFCFEDB909}"/>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1" name="Subtitle 2">
            <a:extLst>
              <a:ext uri="{FF2B5EF4-FFF2-40B4-BE49-F238E27FC236}">
                <a16:creationId xmlns:a16="http://schemas.microsoft.com/office/drawing/2014/main" id="{89AF8F91-23D2-DD88-482D-7FAFF27C5132}"/>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9FB64EB2-7F66-5CCC-3945-F5156896877F}"/>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3203082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Subheading">
    <p:spTree>
      <p:nvGrpSpPr>
        <p:cNvPr id="1" name=""/>
        <p:cNvGrpSpPr/>
        <p:nvPr/>
      </p:nvGrpSpPr>
      <p:grpSpPr>
        <a:xfrm>
          <a:off x="0" y="0"/>
          <a:ext cx="0" cy="0"/>
          <a:chOff x="0" y="0"/>
          <a:chExt cx="0" cy="0"/>
        </a:xfrm>
      </p:grpSpPr>
      <p:sp>
        <p:nvSpPr>
          <p:cNvPr id="11" name="Text Placeholder 2"/>
          <p:cNvSpPr>
            <a:spLocks noGrp="1"/>
          </p:cNvSpPr>
          <p:nvPr>
            <p:ph type="body" sz="quarter" idx="13" hasCustomPrompt="1"/>
          </p:nvPr>
        </p:nvSpPr>
        <p:spPr>
          <a:xfrm>
            <a:off x="365456" y="1303338"/>
            <a:ext cx="11460701" cy="399600"/>
          </a:xfrm>
          <a:prstGeom prst="rect">
            <a:avLst/>
          </a:prstGeom>
        </p:spPr>
        <p:txBody>
          <a:bodyPr lIns="0" tIns="72000" rIns="0" bIns="72000" anchor="t" anchorCtr="0">
            <a:noAutofit/>
          </a:bodyPr>
          <a:lstStyle>
            <a:lvl1pPr marL="0" indent="0">
              <a:spcBef>
                <a:spcPts val="0"/>
              </a:spcBef>
              <a:spcAft>
                <a:spcPts val="0"/>
              </a:spcAft>
              <a:buNone/>
              <a:defRPr sz="2400" b="1">
                <a:solidFill>
                  <a:srgbClr val="0078D4"/>
                </a:solidFill>
              </a:defRPr>
            </a:lvl1pPr>
            <a:lvl2pPr marL="361942" indent="0">
              <a:buNone/>
              <a:defRPr/>
            </a:lvl2pPr>
            <a:lvl3pPr marL="711182" indent="0">
              <a:buNone/>
              <a:defRPr/>
            </a:lvl3pPr>
            <a:lvl4pPr marL="1087939" indent="0">
              <a:buNone/>
              <a:defRPr/>
            </a:lvl4pPr>
            <a:lvl5pPr marL="1473163" indent="0">
              <a:buNone/>
              <a:defRPr/>
            </a:lvl5pPr>
          </a:lstStyle>
          <a:p>
            <a:pPr lvl="0"/>
            <a:r>
              <a:rPr lang="en-GB"/>
              <a:t>Click to enter subheading text </a:t>
            </a:r>
          </a:p>
        </p:txBody>
      </p:sp>
      <p:sp>
        <p:nvSpPr>
          <p:cNvPr id="16" name="Text Placeholder 5"/>
          <p:cNvSpPr>
            <a:spLocks noGrp="1"/>
          </p:cNvSpPr>
          <p:nvPr>
            <p:ph type="body" sz="quarter" idx="18" hasCustomPrompt="1"/>
          </p:nvPr>
        </p:nvSpPr>
        <p:spPr>
          <a:xfrm>
            <a:off x="365125" y="5792438"/>
            <a:ext cx="11460164" cy="298800"/>
          </a:xfrm>
          <a:prstGeom prst="rect">
            <a:avLst/>
          </a:prstGeom>
        </p:spPr>
        <p:txBody>
          <a:bodyPr wrap="square" lIns="0" tIns="72000" rIns="0" bIns="72000" anchor="b" anchorCtr="0">
            <a:noAutofit/>
          </a:bodyPr>
          <a:lstStyle>
            <a:lvl1pPr marL="0" marR="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3" name="Date Placeholder 2">
            <a:extLst>
              <a:ext uri="{FF2B5EF4-FFF2-40B4-BE49-F238E27FC236}">
                <a16:creationId xmlns:a16="http://schemas.microsoft.com/office/drawing/2014/main" id="{3C475D1F-3C7D-443F-9C73-9160E439AE1B}"/>
              </a:ext>
            </a:extLst>
          </p:cNvPr>
          <p:cNvSpPr>
            <a:spLocks noGrp="1"/>
          </p:cNvSpPr>
          <p:nvPr>
            <p:ph type="dt" sz="half" idx="20"/>
          </p:nvPr>
        </p:nvSpPr>
        <p:spPr/>
        <p:txBody>
          <a:bodyPr/>
          <a:lstStyle/>
          <a:p>
            <a:fld id="{5C36D2BF-D8B1-4705-ABD7-209D78E9EBFF}" type="datetime4">
              <a:rPr lang="en-GB" smtClean="0"/>
              <a:t>16 October 2024</a:t>
            </a:fld>
            <a:endParaRPr lang="en-GB"/>
          </a:p>
        </p:txBody>
      </p:sp>
      <p:sp>
        <p:nvSpPr>
          <p:cNvPr id="4" name="Footer Placeholder 3">
            <a:extLst>
              <a:ext uri="{FF2B5EF4-FFF2-40B4-BE49-F238E27FC236}">
                <a16:creationId xmlns:a16="http://schemas.microsoft.com/office/drawing/2014/main" id="{8E10FAE2-40C5-48E8-A896-0682681B6AC4}"/>
              </a:ext>
            </a:extLst>
          </p:cNvPr>
          <p:cNvSpPr>
            <a:spLocks noGrp="1"/>
          </p:cNvSpPr>
          <p:nvPr>
            <p:ph type="ftr" sz="quarter" idx="21"/>
          </p:nvPr>
        </p:nvSpPr>
        <p:spPr>
          <a:xfrm>
            <a:off x="2319338" y="6343650"/>
            <a:ext cx="5600700" cy="269875"/>
          </a:xfrm>
          <a:prstGeom prst="rect">
            <a:avLst/>
          </a:prstGeom>
        </p:spPr>
        <p:txBody>
          <a:bodyPr/>
          <a:lstStyle/>
          <a:p>
            <a:endParaRPr lang="en-GB"/>
          </a:p>
        </p:txBody>
      </p:sp>
      <p:sp>
        <p:nvSpPr>
          <p:cNvPr id="8" name="Slide Number Placeholder 7">
            <a:extLst>
              <a:ext uri="{FF2B5EF4-FFF2-40B4-BE49-F238E27FC236}">
                <a16:creationId xmlns:a16="http://schemas.microsoft.com/office/drawing/2014/main" id="{2AF230C5-C173-4CDF-8F46-DDF8D7240B63}"/>
              </a:ext>
            </a:extLst>
          </p:cNvPr>
          <p:cNvSpPr>
            <a:spLocks noGrp="1"/>
          </p:cNvSpPr>
          <p:nvPr>
            <p:ph type="sldNum" sz="quarter" idx="22"/>
          </p:nvPr>
        </p:nvSpPr>
        <p:spPr/>
        <p:txBody>
          <a:bodyPr/>
          <a:lstStyle/>
          <a:p>
            <a:fld id="{9F9F533D-B52E-4A2F-BF72-0ADD2D94BD75}" type="slidenum">
              <a:rPr lang="en-GB" smtClean="0"/>
              <a:pPr/>
              <a:t>‹#›</a:t>
            </a:fld>
            <a:endParaRPr lang="en-GB"/>
          </a:p>
        </p:txBody>
      </p:sp>
      <p:sp>
        <p:nvSpPr>
          <p:cNvPr id="5" name="Text Placeholder 4">
            <a:extLst>
              <a:ext uri="{FF2B5EF4-FFF2-40B4-BE49-F238E27FC236}">
                <a16:creationId xmlns:a16="http://schemas.microsoft.com/office/drawing/2014/main" id="{81E07AE8-19F2-04D9-93C9-C4F2357C2ADF}"/>
              </a:ext>
            </a:extLst>
          </p:cNvPr>
          <p:cNvSpPr>
            <a:spLocks noGrp="1"/>
          </p:cNvSpPr>
          <p:nvPr>
            <p:ph type="body" sz="quarter" idx="23" hasCustomPrompt="1"/>
          </p:nvPr>
        </p:nvSpPr>
        <p:spPr>
          <a:xfrm>
            <a:off x="365125" y="1702938"/>
            <a:ext cx="11460163" cy="4089850"/>
          </a:xfrm>
        </p:spPr>
        <p:txBody>
          <a:bodyPr lIns="0" tIns="180000" rIns="0" bIns="180000">
            <a:noAutofit/>
          </a:bodyPr>
          <a:lstStyle>
            <a:lvl1pPr>
              <a:defRPr/>
            </a:lvl1pPr>
          </a:lstStyle>
          <a:p>
            <a:pPr lvl="0"/>
            <a:r>
              <a:rPr lang="en-US"/>
              <a:t>Click to edit TEXT content ONLY.</a:t>
            </a:r>
            <a:br>
              <a:rPr lang="en-US"/>
            </a:br>
            <a:r>
              <a:rPr lang="en-US"/>
              <a:t>If text content appears too large please reduce the size of the font. </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itle 1">
            <a:extLst>
              <a:ext uri="{FF2B5EF4-FFF2-40B4-BE49-F238E27FC236}">
                <a16:creationId xmlns:a16="http://schemas.microsoft.com/office/drawing/2014/main" id="{E4BDB392-CCE1-B2F2-5843-4AF9AE7D4921}"/>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29D93444-D1FE-4C3C-7B81-D2693144C1F0}"/>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5" name="Freeform: Shape 14">
            <a:extLst>
              <a:ext uri="{FF2B5EF4-FFF2-40B4-BE49-F238E27FC236}">
                <a16:creationId xmlns:a16="http://schemas.microsoft.com/office/drawing/2014/main" id="{C45A9796-316D-7A43-F981-F6A071B72BBE}"/>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36334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mage and Text 4">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CDFB8F13-AB38-63DB-D1F1-86B6EF73DD2A}"/>
              </a:ext>
            </a:extLst>
          </p:cNvPr>
          <p:cNvSpPr>
            <a:spLocks noGrp="1"/>
          </p:cNvSpPr>
          <p:nvPr>
            <p:ph type="pic" sz="quarter" idx="14" hasCustomPrompt="1"/>
          </p:nvPr>
        </p:nvSpPr>
        <p:spPr>
          <a:xfrm>
            <a:off x="8172451" y="242888"/>
            <a:ext cx="3652838" cy="5848312"/>
          </a:xfrm>
          <a:custGeom>
            <a:avLst/>
            <a:gdLst>
              <a:gd name="connsiteX0" fmla="*/ 190569 w 3652838"/>
              <a:gd name="connsiteY0" fmla="*/ 0 h 5848312"/>
              <a:gd name="connsiteX1" fmla="*/ 3462269 w 3652838"/>
              <a:gd name="connsiteY1" fmla="*/ 0 h 5848312"/>
              <a:gd name="connsiteX2" fmla="*/ 3652838 w 3652838"/>
              <a:gd name="connsiteY2" fmla="*/ 190569 h 5848312"/>
              <a:gd name="connsiteX3" fmla="*/ 3652838 w 3652838"/>
              <a:gd name="connsiteY3" fmla="*/ 5657743 h 5848312"/>
              <a:gd name="connsiteX4" fmla="*/ 3462269 w 3652838"/>
              <a:gd name="connsiteY4" fmla="*/ 5848312 h 5848312"/>
              <a:gd name="connsiteX5" fmla="*/ 190569 w 3652838"/>
              <a:gd name="connsiteY5" fmla="*/ 5848312 h 5848312"/>
              <a:gd name="connsiteX6" fmla="*/ 0 w 3652838"/>
              <a:gd name="connsiteY6" fmla="*/ 5657743 h 5848312"/>
              <a:gd name="connsiteX7" fmla="*/ 0 w 3652838"/>
              <a:gd name="connsiteY7" fmla="*/ 3402065 h 5848312"/>
              <a:gd name="connsiteX8" fmla="*/ 7373 w 3652838"/>
              <a:gd name="connsiteY8" fmla="*/ 3315183 h 5848312"/>
              <a:gd name="connsiteX9" fmla="*/ 442863 w 3652838"/>
              <a:gd name="connsiteY9" fmla="*/ 2933380 h 5848312"/>
              <a:gd name="connsiteX10" fmla="*/ 442863 w 3652838"/>
              <a:gd name="connsiteY10" fmla="*/ 2914928 h 5848312"/>
              <a:gd name="connsiteX11" fmla="*/ 7373 w 3652838"/>
              <a:gd name="connsiteY11" fmla="*/ 2533130 h 5848312"/>
              <a:gd name="connsiteX12" fmla="*/ 0 w 3652838"/>
              <a:gd name="connsiteY12" fmla="*/ 2446249 h 5848312"/>
              <a:gd name="connsiteX13" fmla="*/ 0 w 3652838"/>
              <a:gd name="connsiteY13" fmla="*/ 190569 h 5848312"/>
              <a:gd name="connsiteX14" fmla="*/ 190569 w 3652838"/>
              <a:gd name="connsiteY14" fmla="*/ 0 h 584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2838" h="5848312">
                <a:moveTo>
                  <a:pt x="190569" y="0"/>
                </a:moveTo>
                <a:lnTo>
                  <a:pt x="3462269" y="0"/>
                </a:lnTo>
                <a:cubicBezTo>
                  <a:pt x="3567517" y="0"/>
                  <a:pt x="3652838" y="85321"/>
                  <a:pt x="3652838" y="190569"/>
                </a:cubicBezTo>
                <a:lnTo>
                  <a:pt x="3652838" y="5657743"/>
                </a:lnTo>
                <a:cubicBezTo>
                  <a:pt x="3652838" y="5762991"/>
                  <a:pt x="3567517" y="5848312"/>
                  <a:pt x="3462269" y="5848312"/>
                </a:cubicBezTo>
                <a:lnTo>
                  <a:pt x="190569" y="5848312"/>
                </a:lnTo>
                <a:cubicBezTo>
                  <a:pt x="85321" y="5848312"/>
                  <a:pt x="0" y="5762991"/>
                  <a:pt x="0" y="5657743"/>
                </a:cubicBezTo>
                <a:lnTo>
                  <a:pt x="0" y="3402065"/>
                </a:lnTo>
                <a:lnTo>
                  <a:pt x="7373" y="3315183"/>
                </a:lnTo>
                <a:cubicBezTo>
                  <a:pt x="41632" y="3122692"/>
                  <a:pt x="194211" y="3001193"/>
                  <a:pt x="442863" y="2933380"/>
                </a:cubicBezTo>
                <a:cubicBezTo>
                  <a:pt x="453936" y="2929691"/>
                  <a:pt x="453936" y="2918617"/>
                  <a:pt x="442863" y="2914928"/>
                </a:cubicBezTo>
                <a:cubicBezTo>
                  <a:pt x="194211" y="2847115"/>
                  <a:pt x="41632" y="2725620"/>
                  <a:pt x="7373" y="2533130"/>
                </a:cubicBezTo>
                <a:lnTo>
                  <a:pt x="0" y="2446249"/>
                </a:lnTo>
                <a:lnTo>
                  <a:pt x="0" y="190569"/>
                </a:lnTo>
                <a:cubicBezTo>
                  <a:pt x="0" y="85321"/>
                  <a:pt x="85321" y="0"/>
                  <a:pt x="190569" y="0"/>
                </a:cubicBezTo>
                <a:close/>
              </a:path>
            </a:pathLst>
          </a:custGeom>
          <a:solidFill>
            <a:schemeClr val="bg1">
              <a:lumMod val="95000"/>
            </a:schemeClr>
          </a:solidFill>
          <a:ln>
            <a:noFill/>
          </a:ln>
        </p:spPr>
        <p:txBody>
          <a:bodyPr wrap="square" lIns="108000" tIns="576000" rIns="108000" bIns="72000" anchor="ctr">
            <a:noAutofit/>
          </a:bodyPr>
          <a:lstStyle>
            <a:lvl1pPr marL="0" indent="0" algn="ctr">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endParaRPr lang="en-GB"/>
          </a:p>
        </p:txBody>
      </p:sp>
      <p:sp>
        <p:nvSpPr>
          <p:cNvPr id="9" name="Text Placeholder 6"/>
          <p:cNvSpPr>
            <a:spLocks noGrp="1"/>
          </p:cNvSpPr>
          <p:nvPr>
            <p:ph type="body" sz="quarter" idx="13" hasCustomPrompt="1"/>
          </p:nvPr>
        </p:nvSpPr>
        <p:spPr>
          <a:xfrm>
            <a:off x="365125" y="1304101"/>
            <a:ext cx="7554913" cy="4490737"/>
          </a:xfrm>
          <a:prstGeom prst="rect">
            <a:avLst/>
          </a:prstGeom>
        </p:spPr>
        <p:txBody>
          <a:bodyPr lIns="0" tIns="180000" rIns="0" bIns="180000">
            <a:noAutofit/>
          </a:bodyPr>
          <a:lstStyle>
            <a:lvl1pPr marL="359991" indent="-359991">
              <a:buClr>
                <a:schemeClr val="tx2"/>
              </a:buClr>
              <a:buFont typeface="Arial" panose="020B0604020202020204" pitchFamily="34" charset="0"/>
              <a:buChar char="•"/>
              <a:defRPr/>
            </a:lvl1pPr>
            <a:lvl2pPr marL="717533" indent="-359991">
              <a:buClr>
                <a:schemeClr val="tx1"/>
              </a:buClr>
              <a:buFont typeface="Arial" panose="020B0604020202020204" pitchFamily="34" charset="0"/>
              <a:buChar char="-"/>
              <a:defRPr/>
            </a:lvl2pPr>
            <a:lvl3pPr marL="1079973" indent="-359991">
              <a:buClr>
                <a:schemeClr val="tx1"/>
              </a:buClr>
              <a:buFont typeface="Arial" panose="020B0604020202020204" pitchFamily="34" charset="0"/>
              <a:buChar char="-"/>
              <a:defRPr/>
            </a:lvl3pPr>
            <a:lvl4pPr marL="1441415" indent="-359991">
              <a:buClr>
                <a:schemeClr val="tx1"/>
              </a:buClr>
              <a:buFont typeface="Arial" panose="020B0604020202020204" pitchFamily="34" charset="0"/>
              <a:buChar char="-"/>
              <a:defRPr/>
            </a:lvl4pPr>
            <a:lvl5pPr marL="1799955" indent="-359991">
              <a:buClr>
                <a:schemeClr val="tx1"/>
              </a:buClr>
              <a:buFont typeface="Arial" panose="020B0604020202020204" pitchFamily="34" charset="0"/>
              <a:buChar char="-"/>
              <a:defRPr/>
            </a:lvl5pPr>
          </a:lstStyle>
          <a:p>
            <a:pPr lvl="0"/>
            <a:r>
              <a:rPr lang="en-GB"/>
              <a:t>Click to enter text content.</a:t>
            </a:r>
            <a:br>
              <a:rPr lang="en-GB"/>
            </a:br>
            <a:r>
              <a:rPr lang="en-US"/>
              <a:t>If text content appears too large please reduce the size of the font.</a:t>
            </a:r>
            <a:endParaRPr lang="en-GB"/>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E1E8257-6B8C-4088-985E-4C3DCEE9DEB1}"/>
              </a:ext>
            </a:extLst>
          </p:cNvPr>
          <p:cNvSpPr>
            <a:spLocks noGrp="1"/>
          </p:cNvSpPr>
          <p:nvPr>
            <p:ph type="dt" sz="half" idx="28"/>
          </p:nvPr>
        </p:nvSpPr>
        <p:spPr/>
        <p:txBody>
          <a:bodyPr/>
          <a:lstStyle/>
          <a:p>
            <a:fld id="{E018087B-459D-4729-B449-CCF6702E8E13}" type="datetime4">
              <a:rPr lang="en-GB" smtClean="0"/>
              <a:t>16 October 2024</a:t>
            </a:fld>
            <a:endParaRPr lang="en-GB"/>
          </a:p>
        </p:txBody>
      </p:sp>
      <p:sp>
        <p:nvSpPr>
          <p:cNvPr id="8" name="Footer Placeholder 7">
            <a:extLst>
              <a:ext uri="{FF2B5EF4-FFF2-40B4-BE49-F238E27FC236}">
                <a16:creationId xmlns:a16="http://schemas.microsoft.com/office/drawing/2014/main" id="{06002AE1-2317-4E5A-B166-4104FA8F071A}"/>
              </a:ext>
            </a:extLst>
          </p:cNvPr>
          <p:cNvSpPr>
            <a:spLocks noGrp="1"/>
          </p:cNvSpPr>
          <p:nvPr>
            <p:ph type="ftr" sz="quarter" idx="29"/>
          </p:nvPr>
        </p:nvSpPr>
        <p:spPr>
          <a:xfrm>
            <a:off x="2319338" y="6343650"/>
            <a:ext cx="5600700" cy="269875"/>
          </a:xfrm>
          <a:prstGeom prst="rect">
            <a:avLst/>
          </a:prstGeom>
        </p:spPr>
        <p:txBody>
          <a:bodyPr/>
          <a:lstStyle/>
          <a:p>
            <a:endParaRPr lang="en-GB"/>
          </a:p>
        </p:txBody>
      </p:sp>
      <p:sp>
        <p:nvSpPr>
          <p:cNvPr id="11" name="Slide Number Placeholder 10">
            <a:extLst>
              <a:ext uri="{FF2B5EF4-FFF2-40B4-BE49-F238E27FC236}">
                <a16:creationId xmlns:a16="http://schemas.microsoft.com/office/drawing/2014/main" id="{DFB4A4D5-34F7-4B9E-9971-87C022586B14}"/>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4" name="Text Placeholder 3">
            <a:extLst>
              <a:ext uri="{FF2B5EF4-FFF2-40B4-BE49-F238E27FC236}">
                <a16:creationId xmlns:a16="http://schemas.microsoft.com/office/drawing/2014/main" id="{18D9C632-48DD-68F1-C98B-0AA2BE39A14E}"/>
              </a:ext>
            </a:extLst>
          </p:cNvPr>
          <p:cNvSpPr>
            <a:spLocks noGrp="1"/>
          </p:cNvSpPr>
          <p:nvPr>
            <p:ph type="body" sz="quarter" idx="31" hasCustomPrompt="1"/>
          </p:nvPr>
        </p:nvSpPr>
        <p:spPr>
          <a:xfrm>
            <a:off x="365125" y="5792400"/>
            <a:ext cx="7555231" cy="298800"/>
          </a:xfrm>
        </p:spPr>
        <p:txBody>
          <a:bodyPr lIns="0" tIns="72000" rIns="0" bIns="72000" anchor="b">
            <a:noAutofit/>
          </a:bodyPr>
          <a:lstStyle>
            <a:lvl1pPr marL="0" indent="0">
              <a:spcBef>
                <a:spcPts val="0"/>
              </a:spcBef>
              <a:spcAft>
                <a:spcPts val="0"/>
              </a:spcAft>
              <a:buNone/>
              <a:defRPr sz="1200"/>
            </a:lvl1pPr>
            <a:lvl2pPr marL="357542" indent="0">
              <a:spcBef>
                <a:spcPts val="0"/>
              </a:spcBef>
              <a:spcAft>
                <a:spcPts val="0"/>
              </a:spcAft>
              <a:buNone/>
              <a:defRPr/>
            </a:lvl2pPr>
            <a:lvl3pPr marL="719982" indent="0">
              <a:spcBef>
                <a:spcPts val="0"/>
              </a:spcBef>
              <a:spcAft>
                <a:spcPts val="0"/>
              </a:spcAft>
              <a:buNone/>
              <a:defRPr/>
            </a:lvl3pPr>
            <a:lvl4pPr marL="1081424" indent="0">
              <a:spcBef>
                <a:spcPts val="0"/>
              </a:spcBef>
              <a:spcAft>
                <a:spcPts val="0"/>
              </a:spcAft>
              <a:buNone/>
              <a:defRPr/>
            </a:lvl4pPr>
            <a:lvl5pPr marL="1439964" indent="0">
              <a:spcBef>
                <a:spcPts val="0"/>
              </a:spcBef>
              <a:spcAft>
                <a:spcPts val="0"/>
              </a:spcAft>
              <a:buNone/>
              <a:defRPr/>
            </a:lvl5pPr>
          </a:lstStyle>
          <a:p>
            <a:pPr lvl="0"/>
            <a:r>
              <a:rPr lang="en-US"/>
              <a:t>Insert Source text</a:t>
            </a:r>
          </a:p>
        </p:txBody>
      </p:sp>
      <p:sp>
        <p:nvSpPr>
          <p:cNvPr id="10" name="Title 1">
            <a:extLst>
              <a:ext uri="{FF2B5EF4-FFF2-40B4-BE49-F238E27FC236}">
                <a16:creationId xmlns:a16="http://schemas.microsoft.com/office/drawing/2014/main" id="{C102126E-B6A8-2921-6EF1-1AB371E2B266}"/>
              </a:ext>
            </a:extLst>
          </p:cNvPr>
          <p:cNvSpPr>
            <a:spLocks noGrp="1"/>
          </p:cNvSpPr>
          <p:nvPr>
            <p:ph type="title"/>
          </p:nvPr>
        </p:nvSpPr>
        <p:spPr>
          <a:xfrm>
            <a:off x="365126" y="242888"/>
            <a:ext cx="7554912"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6475D3A0-2D66-AC67-134B-77A55D269BD2}"/>
              </a:ext>
            </a:extLst>
          </p:cNvPr>
          <p:cNvSpPr>
            <a:spLocks noGrp="1"/>
          </p:cNvSpPr>
          <p:nvPr>
            <p:ph type="subTitle" idx="1" hasCustomPrompt="1"/>
          </p:nvPr>
        </p:nvSpPr>
        <p:spPr>
          <a:xfrm>
            <a:off x="365125" y="694950"/>
            <a:ext cx="7554913"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5" name="Freeform: Shape 14">
            <a:extLst>
              <a:ext uri="{FF2B5EF4-FFF2-40B4-BE49-F238E27FC236}">
                <a16:creationId xmlns:a16="http://schemas.microsoft.com/office/drawing/2014/main" id="{721FF2E9-41D3-FCB0-8100-2CB5AD7B0637}"/>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13220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mage and Text 5">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C1E2B43-F98E-82F3-DBAA-FC13402D7C79}"/>
              </a:ext>
            </a:extLst>
          </p:cNvPr>
          <p:cNvSpPr>
            <a:spLocks noGrp="1"/>
          </p:cNvSpPr>
          <p:nvPr>
            <p:ph type="pic" sz="quarter" idx="14" hasCustomPrompt="1"/>
          </p:nvPr>
        </p:nvSpPr>
        <p:spPr>
          <a:xfrm>
            <a:off x="4270375" y="242888"/>
            <a:ext cx="7554914" cy="5848312"/>
          </a:xfrm>
          <a:custGeom>
            <a:avLst/>
            <a:gdLst>
              <a:gd name="connsiteX0" fmla="*/ 2145019 w 7554914"/>
              <a:gd name="connsiteY0" fmla="*/ 0 h 5848312"/>
              <a:gd name="connsiteX1" fmla="*/ 7370751 w 7554914"/>
              <a:gd name="connsiteY1" fmla="*/ 0 h 5848312"/>
              <a:gd name="connsiteX2" fmla="*/ 7554914 w 7554914"/>
              <a:gd name="connsiteY2" fmla="*/ 184163 h 5848312"/>
              <a:gd name="connsiteX3" fmla="*/ 7554914 w 7554914"/>
              <a:gd name="connsiteY3" fmla="*/ 5664149 h 5848312"/>
              <a:gd name="connsiteX4" fmla="*/ 7370751 w 7554914"/>
              <a:gd name="connsiteY4" fmla="*/ 5848312 h 5848312"/>
              <a:gd name="connsiteX5" fmla="*/ 184163 w 7554914"/>
              <a:gd name="connsiteY5" fmla="*/ 5848312 h 5848312"/>
              <a:gd name="connsiteX6" fmla="*/ 0 w 7554914"/>
              <a:gd name="connsiteY6" fmla="*/ 5664149 h 5848312"/>
              <a:gd name="connsiteX7" fmla="*/ 0 w 7554914"/>
              <a:gd name="connsiteY7" fmla="*/ 2161063 h 5848312"/>
              <a:gd name="connsiteX8" fmla="*/ 38324 w 7554914"/>
              <a:gd name="connsiteY8" fmla="*/ 2036037 h 5848312"/>
              <a:gd name="connsiteX9" fmla="*/ 1172960 w 7554914"/>
              <a:gd name="connsiteY9" fmla="*/ 1360305 h 5848312"/>
              <a:gd name="connsiteX10" fmla="*/ 1236325 w 7554914"/>
              <a:gd name="connsiteY10" fmla="*/ 1296939 h 5848312"/>
              <a:gd name="connsiteX11" fmla="*/ 1236325 w 7554914"/>
              <a:gd name="connsiteY11" fmla="*/ 927309 h 5848312"/>
              <a:gd name="connsiteX12" fmla="*/ 1977178 w 7554914"/>
              <a:gd name="connsiteY12" fmla="*/ 16657 h 584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54914" h="5848312">
                <a:moveTo>
                  <a:pt x="2145019" y="0"/>
                </a:moveTo>
                <a:lnTo>
                  <a:pt x="7370751" y="0"/>
                </a:lnTo>
                <a:cubicBezTo>
                  <a:pt x="7472461" y="0"/>
                  <a:pt x="7554914" y="82453"/>
                  <a:pt x="7554914" y="184163"/>
                </a:cubicBezTo>
                <a:lnTo>
                  <a:pt x="7554914" y="5664149"/>
                </a:lnTo>
                <a:cubicBezTo>
                  <a:pt x="7554914" y="5765859"/>
                  <a:pt x="7472461" y="5848312"/>
                  <a:pt x="7370751" y="5848312"/>
                </a:cubicBezTo>
                <a:lnTo>
                  <a:pt x="184163" y="5848312"/>
                </a:lnTo>
                <a:cubicBezTo>
                  <a:pt x="82453" y="5848312"/>
                  <a:pt x="0" y="5765859"/>
                  <a:pt x="0" y="5664149"/>
                </a:cubicBezTo>
                <a:lnTo>
                  <a:pt x="0" y="2161063"/>
                </a:lnTo>
                <a:lnTo>
                  <a:pt x="38324" y="2036037"/>
                </a:lnTo>
                <a:cubicBezTo>
                  <a:pt x="232381" y="1588024"/>
                  <a:pt x="681881" y="1376146"/>
                  <a:pt x="1172960" y="1360305"/>
                </a:cubicBezTo>
                <a:cubicBezTo>
                  <a:pt x="1215204" y="1360305"/>
                  <a:pt x="1236325" y="1328624"/>
                  <a:pt x="1236325" y="1296939"/>
                </a:cubicBezTo>
                <a:lnTo>
                  <a:pt x="1236325" y="927309"/>
                </a:lnTo>
                <a:cubicBezTo>
                  <a:pt x="1236325" y="474509"/>
                  <a:pt x="1551669" y="102568"/>
                  <a:pt x="1977178" y="16657"/>
                </a:cubicBezTo>
                <a:close/>
              </a:path>
            </a:pathLst>
          </a:custGeom>
          <a:solidFill>
            <a:schemeClr val="bg1">
              <a:lumMod val="95000"/>
            </a:schemeClr>
          </a:solidFill>
          <a:ln>
            <a:noFill/>
          </a:ln>
        </p:spPr>
        <p:txBody>
          <a:bodyPr wrap="square" lIns="180000" tIns="576000" bIns="72000" anchor="ctr">
            <a:noAutofit/>
          </a:bodyPr>
          <a:lstStyle>
            <a:lvl1pPr marL="0" indent="0" algn="ctr">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r>
              <a:rPr lang="en-GB"/>
              <a:t>]</a:t>
            </a:r>
          </a:p>
        </p:txBody>
      </p:sp>
      <p:sp>
        <p:nvSpPr>
          <p:cNvPr id="9" name="Text Placeholder 6"/>
          <p:cNvSpPr>
            <a:spLocks noGrp="1"/>
          </p:cNvSpPr>
          <p:nvPr>
            <p:ph type="body" sz="quarter" idx="13" hasCustomPrompt="1"/>
          </p:nvPr>
        </p:nvSpPr>
        <p:spPr>
          <a:xfrm>
            <a:off x="365126" y="1304101"/>
            <a:ext cx="3652839" cy="4490737"/>
          </a:xfrm>
          <a:prstGeom prst="rect">
            <a:avLst/>
          </a:prstGeom>
        </p:spPr>
        <p:txBody>
          <a:bodyPr lIns="0" tIns="180000" rIns="0" bIns="180000">
            <a:noAutofit/>
          </a:bodyPr>
          <a:lstStyle>
            <a:lvl1pPr marL="359991" indent="-359991">
              <a:buClr>
                <a:schemeClr val="tx2"/>
              </a:buClr>
              <a:buFont typeface="Arial" panose="020B0604020202020204" pitchFamily="34" charset="0"/>
              <a:buChar char="•"/>
              <a:defRPr/>
            </a:lvl1pPr>
            <a:lvl2pPr marL="717533" indent="-359991">
              <a:buClr>
                <a:schemeClr val="tx1"/>
              </a:buClr>
              <a:buFont typeface="Arial" panose="020B0604020202020204" pitchFamily="34" charset="0"/>
              <a:buChar char="-"/>
              <a:defRPr/>
            </a:lvl2pPr>
            <a:lvl3pPr marL="1079973" indent="-359991">
              <a:buClr>
                <a:schemeClr val="tx1"/>
              </a:buClr>
              <a:buFont typeface="Arial" panose="020B0604020202020204" pitchFamily="34" charset="0"/>
              <a:buChar char="-"/>
              <a:defRPr/>
            </a:lvl3pPr>
            <a:lvl4pPr marL="1441415" indent="-359991">
              <a:buClr>
                <a:schemeClr val="tx1"/>
              </a:buClr>
              <a:buFont typeface="Arial" panose="020B0604020202020204" pitchFamily="34" charset="0"/>
              <a:buChar char="-"/>
              <a:defRPr/>
            </a:lvl4pPr>
            <a:lvl5pPr marL="1799955" indent="-359991">
              <a:buClr>
                <a:schemeClr val="tx1"/>
              </a:buClr>
              <a:buFont typeface="Arial" panose="020B0604020202020204" pitchFamily="34" charset="0"/>
              <a:buChar char="-"/>
              <a:defRPr/>
            </a:lvl5pPr>
          </a:lstStyle>
          <a:p>
            <a:pPr lvl="0"/>
            <a:r>
              <a:rPr lang="en-GB"/>
              <a:t>Click to enter text content.</a:t>
            </a:r>
            <a:br>
              <a:rPr lang="en-GB"/>
            </a:br>
            <a:r>
              <a:rPr lang="en-US"/>
              <a:t>If text content appears too large please reduce the size of the font.</a:t>
            </a:r>
            <a:endParaRPr lang="en-GB"/>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E1E8257-6B8C-4088-985E-4C3DCEE9DEB1}"/>
              </a:ext>
            </a:extLst>
          </p:cNvPr>
          <p:cNvSpPr>
            <a:spLocks noGrp="1"/>
          </p:cNvSpPr>
          <p:nvPr>
            <p:ph type="dt" sz="half" idx="28"/>
          </p:nvPr>
        </p:nvSpPr>
        <p:spPr/>
        <p:txBody>
          <a:bodyPr/>
          <a:lstStyle/>
          <a:p>
            <a:fld id="{E018087B-459D-4729-B449-CCF6702E8E13}" type="datetime4">
              <a:rPr lang="en-GB" smtClean="0"/>
              <a:t>16 October 2024</a:t>
            </a:fld>
            <a:endParaRPr lang="en-GB"/>
          </a:p>
        </p:txBody>
      </p:sp>
      <p:sp>
        <p:nvSpPr>
          <p:cNvPr id="8" name="Footer Placeholder 7">
            <a:extLst>
              <a:ext uri="{FF2B5EF4-FFF2-40B4-BE49-F238E27FC236}">
                <a16:creationId xmlns:a16="http://schemas.microsoft.com/office/drawing/2014/main" id="{06002AE1-2317-4E5A-B166-4104FA8F071A}"/>
              </a:ext>
            </a:extLst>
          </p:cNvPr>
          <p:cNvSpPr>
            <a:spLocks noGrp="1"/>
          </p:cNvSpPr>
          <p:nvPr>
            <p:ph type="ftr" sz="quarter" idx="29"/>
          </p:nvPr>
        </p:nvSpPr>
        <p:spPr>
          <a:xfrm>
            <a:off x="2319338" y="6343650"/>
            <a:ext cx="5600700" cy="269875"/>
          </a:xfrm>
          <a:prstGeom prst="rect">
            <a:avLst/>
          </a:prstGeom>
        </p:spPr>
        <p:txBody>
          <a:bodyPr/>
          <a:lstStyle/>
          <a:p>
            <a:endParaRPr lang="en-GB"/>
          </a:p>
        </p:txBody>
      </p:sp>
      <p:sp>
        <p:nvSpPr>
          <p:cNvPr id="11" name="Slide Number Placeholder 10">
            <a:extLst>
              <a:ext uri="{FF2B5EF4-FFF2-40B4-BE49-F238E27FC236}">
                <a16:creationId xmlns:a16="http://schemas.microsoft.com/office/drawing/2014/main" id="{DFB4A4D5-34F7-4B9E-9971-87C022586B14}"/>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4" name="Text Placeholder 3">
            <a:extLst>
              <a:ext uri="{FF2B5EF4-FFF2-40B4-BE49-F238E27FC236}">
                <a16:creationId xmlns:a16="http://schemas.microsoft.com/office/drawing/2014/main" id="{18D9C632-48DD-68F1-C98B-0AA2BE39A14E}"/>
              </a:ext>
            </a:extLst>
          </p:cNvPr>
          <p:cNvSpPr>
            <a:spLocks noGrp="1"/>
          </p:cNvSpPr>
          <p:nvPr>
            <p:ph type="body" sz="quarter" idx="31" hasCustomPrompt="1"/>
          </p:nvPr>
        </p:nvSpPr>
        <p:spPr>
          <a:xfrm>
            <a:off x="365126" y="5792400"/>
            <a:ext cx="3652993" cy="298800"/>
          </a:xfrm>
        </p:spPr>
        <p:txBody>
          <a:bodyPr lIns="0" tIns="72000" rIns="0" bIns="72000" anchor="b">
            <a:noAutofit/>
          </a:bodyPr>
          <a:lstStyle>
            <a:lvl1pPr marL="0" indent="0">
              <a:spcBef>
                <a:spcPts val="0"/>
              </a:spcBef>
              <a:spcAft>
                <a:spcPts val="0"/>
              </a:spcAft>
              <a:buNone/>
              <a:defRPr sz="1200"/>
            </a:lvl1pPr>
            <a:lvl2pPr marL="357542" indent="0">
              <a:spcBef>
                <a:spcPts val="0"/>
              </a:spcBef>
              <a:spcAft>
                <a:spcPts val="0"/>
              </a:spcAft>
              <a:buNone/>
              <a:defRPr/>
            </a:lvl2pPr>
            <a:lvl3pPr marL="719982" indent="0">
              <a:spcBef>
                <a:spcPts val="0"/>
              </a:spcBef>
              <a:spcAft>
                <a:spcPts val="0"/>
              </a:spcAft>
              <a:buNone/>
              <a:defRPr/>
            </a:lvl3pPr>
            <a:lvl4pPr marL="1081424" indent="0">
              <a:spcBef>
                <a:spcPts val="0"/>
              </a:spcBef>
              <a:spcAft>
                <a:spcPts val="0"/>
              </a:spcAft>
              <a:buNone/>
              <a:defRPr/>
            </a:lvl4pPr>
            <a:lvl5pPr marL="1439964" indent="0">
              <a:spcBef>
                <a:spcPts val="0"/>
              </a:spcBef>
              <a:spcAft>
                <a:spcPts val="0"/>
              </a:spcAft>
              <a:buNone/>
              <a:defRPr/>
            </a:lvl5pPr>
          </a:lstStyle>
          <a:p>
            <a:pPr lvl="0"/>
            <a:r>
              <a:rPr lang="en-US"/>
              <a:t>Insert Source text</a:t>
            </a:r>
          </a:p>
        </p:txBody>
      </p:sp>
      <p:sp>
        <p:nvSpPr>
          <p:cNvPr id="10" name="Title 1">
            <a:extLst>
              <a:ext uri="{FF2B5EF4-FFF2-40B4-BE49-F238E27FC236}">
                <a16:creationId xmlns:a16="http://schemas.microsoft.com/office/drawing/2014/main" id="{D08CFF33-B49E-9711-53F9-19D0CC0A16DD}"/>
              </a:ext>
            </a:extLst>
          </p:cNvPr>
          <p:cNvSpPr>
            <a:spLocks noGrp="1"/>
          </p:cNvSpPr>
          <p:nvPr>
            <p:ph type="title" hasCustomPrompt="1"/>
          </p:nvPr>
        </p:nvSpPr>
        <p:spPr>
          <a:xfrm>
            <a:off x="365126" y="242888"/>
            <a:ext cx="3905250" cy="430887"/>
          </a:xfrm>
        </p:spPr>
        <p:txBody>
          <a:bodyPr/>
          <a:lstStyle>
            <a:lvl1pPr>
              <a:defRPr/>
            </a:lvl1pPr>
          </a:lstStyle>
          <a:p>
            <a:r>
              <a:rPr lang="en-US"/>
              <a:t>Click to add title</a:t>
            </a:r>
          </a:p>
        </p:txBody>
      </p:sp>
      <p:sp>
        <p:nvSpPr>
          <p:cNvPr id="13" name="Subtitle 2">
            <a:extLst>
              <a:ext uri="{FF2B5EF4-FFF2-40B4-BE49-F238E27FC236}">
                <a16:creationId xmlns:a16="http://schemas.microsoft.com/office/drawing/2014/main" id="{FA3CE1FB-D5F5-92E1-9D34-DB8E8889C90B}"/>
              </a:ext>
            </a:extLst>
          </p:cNvPr>
          <p:cNvSpPr>
            <a:spLocks noGrp="1"/>
          </p:cNvSpPr>
          <p:nvPr>
            <p:ph type="subTitle" idx="1" hasCustomPrompt="1"/>
          </p:nvPr>
        </p:nvSpPr>
        <p:spPr>
          <a:xfrm>
            <a:off x="365125" y="694950"/>
            <a:ext cx="3905250"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5" name="Freeform: Shape 14">
            <a:extLst>
              <a:ext uri="{FF2B5EF4-FFF2-40B4-BE49-F238E27FC236}">
                <a16:creationId xmlns:a16="http://schemas.microsoft.com/office/drawing/2014/main" id="{CB91AF96-43AB-49E0-5AA2-71826DA96391}"/>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227609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mage and Text with Subheading">
    <p:spTree>
      <p:nvGrpSpPr>
        <p:cNvPr id="1" name=""/>
        <p:cNvGrpSpPr/>
        <p:nvPr/>
      </p:nvGrpSpPr>
      <p:grpSpPr>
        <a:xfrm>
          <a:off x="0" y="0"/>
          <a:ext cx="0" cy="0"/>
          <a:chOff x="0" y="0"/>
          <a:chExt cx="0" cy="0"/>
        </a:xfrm>
      </p:grpSpPr>
      <p:sp>
        <p:nvSpPr>
          <p:cNvPr id="16" name="Text Placeholder 6"/>
          <p:cNvSpPr>
            <a:spLocks noGrp="1"/>
          </p:cNvSpPr>
          <p:nvPr>
            <p:ph type="body" sz="quarter" idx="13" hasCustomPrompt="1"/>
          </p:nvPr>
        </p:nvSpPr>
        <p:spPr>
          <a:xfrm>
            <a:off x="365125" y="2100262"/>
            <a:ext cx="3652838" cy="3692137"/>
          </a:xfrm>
          <a:prstGeom prst="rect">
            <a:avLst/>
          </a:prstGeom>
        </p:spPr>
        <p:txBody>
          <a:bodyPr lIns="0" tIns="180000" rIns="0" bIns="180000">
            <a:noAutofit/>
          </a:bodyPr>
          <a:lstStyle>
            <a:lvl1pPr marL="0" indent="0">
              <a:buNone/>
              <a:defRPr sz="2200"/>
            </a:lvl1pPr>
          </a:lstStyle>
          <a:p>
            <a:pPr lvl="0"/>
            <a:r>
              <a:rPr lang="en-GB"/>
              <a:t>Click to enter text content.</a:t>
            </a:r>
            <a:br>
              <a:rPr lang="en-GB"/>
            </a:br>
            <a:r>
              <a:rPr lang="en-US"/>
              <a:t>If text content appears too large please reduce the size of the font.</a:t>
            </a:r>
            <a:endParaRPr lang="en-GB"/>
          </a:p>
        </p:txBody>
      </p:sp>
      <p:sp>
        <p:nvSpPr>
          <p:cNvPr id="7" name="Date Placeholder 6">
            <a:extLst>
              <a:ext uri="{FF2B5EF4-FFF2-40B4-BE49-F238E27FC236}">
                <a16:creationId xmlns:a16="http://schemas.microsoft.com/office/drawing/2014/main" id="{82120E7F-C0E1-48FE-9205-5741B91C8E6F}"/>
              </a:ext>
            </a:extLst>
          </p:cNvPr>
          <p:cNvSpPr>
            <a:spLocks noGrp="1"/>
          </p:cNvSpPr>
          <p:nvPr>
            <p:ph type="dt" sz="half" idx="28"/>
          </p:nvPr>
        </p:nvSpPr>
        <p:spPr/>
        <p:txBody>
          <a:bodyPr/>
          <a:lstStyle/>
          <a:p>
            <a:fld id="{2DC6169B-19DB-4994-BA6B-38503C57DC8A}" type="datetime4">
              <a:rPr lang="en-GB" smtClean="0"/>
              <a:t>16 October 2024</a:t>
            </a:fld>
            <a:endParaRPr lang="en-GB"/>
          </a:p>
        </p:txBody>
      </p:sp>
      <p:sp>
        <p:nvSpPr>
          <p:cNvPr id="8" name="Footer Placeholder 7">
            <a:extLst>
              <a:ext uri="{FF2B5EF4-FFF2-40B4-BE49-F238E27FC236}">
                <a16:creationId xmlns:a16="http://schemas.microsoft.com/office/drawing/2014/main" id="{AFC227CF-7C01-4C8F-A012-E6EC9EFFB1B0}"/>
              </a:ext>
            </a:extLst>
          </p:cNvPr>
          <p:cNvSpPr>
            <a:spLocks noGrp="1"/>
          </p:cNvSpPr>
          <p:nvPr>
            <p:ph type="ftr" sz="quarter" idx="29"/>
          </p:nvPr>
        </p:nvSpPr>
        <p:spPr>
          <a:xfrm>
            <a:off x="2319338" y="6343650"/>
            <a:ext cx="5600700" cy="26987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D3D4743C-0184-4AE6-8901-D4C4FE13116A}"/>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3" name="Text Placeholder 2">
            <a:extLst>
              <a:ext uri="{FF2B5EF4-FFF2-40B4-BE49-F238E27FC236}">
                <a16:creationId xmlns:a16="http://schemas.microsoft.com/office/drawing/2014/main" id="{557407D7-26D4-4453-5DC7-A7011EC7E218}"/>
              </a:ext>
            </a:extLst>
          </p:cNvPr>
          <p:cNvSpPr>
            <a:spLocks noGrp="1"/>
          </p:cNvSpPr>
          <p:nvPr>
            <p:ph type="body" sz="quarter" idx="31" hasCustomPrompt="1"/>
          </p:nvPr>
        </p:nvSpPr>
        <p:spPr>
          <a:xfrm>
            <a:off x="365126" y="5792400"/>
            <a:ext cx="3653156" cy="298800"/>
          </a:xfrm>
        </p:spPr>
        <p:txBody>
          <a:bodyPr lIns="0" tIns="72000" rIns="0" bIns="72000" anchor="b">
            <a:noAutofit/>
          </a:bodyPr>
          <a:lstStyle>
            <a:lvl1pPr marL="0" indent="0">
              <a:spcBef>
                <a:spcPts val="0"/>
              </a:spcBef>
              <a:spcAft>
                <a:spcPts val="0"/>
              </a:spcAft>
              <a:buNone/>
              <a:defRPr sz="1200"/>
            </a:lvl1pPr>
            <a:lvl2pPr marL="357542" indent="0">
              <a:buNone/>
              <a:defRPr/>
            </a:lvl2pPr>
            <a:lvl3pPr marL="719982" indent="0">
              <a:buNone/>
              <a:defRPr/>
            </a:lvl3pPr>
            <a:lvl4pPr marL="1081424" indent="0">
              <a:buNone/>
              <a:defRPr/>
            </a:lvl4pPr>
            <a:lvl5pPr marL="1439964" indent="0">
              <a:buNone/>
              <a:defRPr/>
            </a:lvl5pPr>
          </a:lstStyle>
          <a:p>
            <a:pPr lvl="0"/>
            <a:r>
              <a:rPr lang="en-US"/>
              <a:t>Insert Source text</a:t>
            </a:r>
          </a:p>
        </p:txBody>
      </p:sp>
      <p:sp>
        <p:nvSpPr>
          <p:cNvPr id="25" name="Text Placeholder 24">
            <a:extLst>
              <a:ext uri="{FF2B5EF4-FFF2-40B4-BE49-F238E27FC236}">
                <a16:creationId xmlns:a16="http://schemas.microsoft.com/office/drawing/2014/main" id="{0FC42DF1-9B7E-9A5C-E40E-35292FD97B55}"/>
              </a:ext>
            </a:extLst>
          </p:cNvPr>
          <p:cNvSpPr>
            <a:spLocks noGrp="1"/>
          </p:cNvSpPr>
          <p:nvPr>
            <p:ph type="body" sz="quarter" idx="32" hasCustomPrompt="1"/>
          </p:nvPr>
        </p:nvSpPr>
        <p:spPr>
          <a:xfrm>
            <a:off x="365126" y="1303338"/>
            <a:ext cx="3480970" cy="796925"/>
          </a:xfrm>
        </p:spPr>
        <p:txBody>
          <a:bodyPr lIns="0" tIns="72000" rIns="0" bIns="72000">
            <a:noAutofit/>
          </a:bodyPr>
          <a:lstStyle>
            <a:lvl1pPr marL="0" indent="0">
              <a:buNone/>
              <a:defRPr sz="2400" b="1">
                <a:solidFill>
                  <a:schemeClr val="tx2"/>
                </a:solidFill>
              </a:defRPr>
            </a:lvl1pPr>
            <a:lvl2pPr marL="357542" indent="0">
              <a:buNone/>
              <a:defRPr/>
            </a:lvl2pPr>
            <a:lvl3pPr marL="719982" indent="0">
              <a:buNone/>
              <a:defRPr/>
            </a:lvl3pPr>
            <a:lvl4pPr marL="1081424" indent="0">
              <a:buNone/>
              <a:defRPr/>
            </a:lvl4pPr>
            <a:lvl5pPr marL="1439964" indent="0">
              <a:buNone/>
              <a:defRPr/>
            </a:lvl5pPr>
          </a:lstStyle>
          <a:p>
            <a:pPr lvl="0"/>
            <a:r>
              <a:rPr lang="en-US"/>
              <a:t>Click to edit subheading text</a:t>
            </a:r>
            <a:endParaRPr lang="en-GB"/>
          </a:p>
        </p:txBody>
      </p:sp>
      <p:sp>
        <p:nvSpPr>
          <p:cNvPr id="19" name="Picture Placeholder 18">
            <a:extLst>
              <a:ext uri="{FF2B5EF4-FFF2-40B4-BE49-F238E27FC236}">
                <a16:creationId xmlns:a16="http://schemas.microsoft.com/office/drawing/2014/main" id="{842A83F9-173D-2F5C-840B-653949B4C528}"/>
              </a:ext>
            </a:extLst>
          </p:cNvPr>
          <p:cNvSpPr>
            <a:spLocks noGrp="1"/>
          </p:cNvSpPr>
          <p:nvPr>
            <p:ph type="pic" sz="quarter" idx="14" hasCustomPrompt="1"/>
          </p:nvPr>
        </p:nvSpPr>
        <p:spPr>
          <a:xfrm>
            <a:off x="3848179" y="1303337"/>
            <a:ext cx="7977108" cy="4787900"/>
          </a:xfrm>
          <a:custGeom>
            <a:avLst/>
            <a:gdLst>
              <a:gd name="connsiteX0" fmla="*/ 594703 w 7977108"/>
              <a:gd name="connsiteY0" fmla="*/ 0 h 4787900"/>
              <a:gd name="connsiteX1" fmla="*/ 7804600 w 7977108"/>
              <a:gd name="connsiteY1" fmla="*/ 0 h 4787900"/>
              <a:gd name="connsiteX2" fmla="*/ 7977108 w 7977108"/>
              <a:gd name="connsiteY2" fmla="*/ 172508 h 4787900"/>
              <a:gd name="connsiteX3" fmla="*/ 7977108 w 7977108"/>
              <a:gd name="connsiteY3" fmla="*/ 4615392 h 4787900"/>
              <a:gd name="connsiteX4" fmla="*/ 7804600 w 7977108"/>
              <a:gd name="connsiteY4" fmla="*/ 4787900 h 4787900"/>
              <a:gd name="connsiteX5" fmla="*/ 594703 w 7977108"/>
              <a:gd name="connsiteY5" fmla="*/ 4787900 h 4787900"/>
              <a:gd name="connsiteX6" fmla="*/ 422195 w 7977108"/>
              <a:gd name="connsiteY6" fmla="*/ 4615392 h 4787900"/>
              <a:gd name="connsiteX7" fmla="*/ 422195 w 7977108"/>
              <a:gd name="connsiteY7" fmla="*/ 1002316 h 4787900"/>
              <a:gd name="connsiteX8" fmla="*/ 419981 w 7977108"/>
              <a:gd name="connsiteY8" fmla="*/ 976226 h 4787900"/>
              <a:gd name="connsiteX9" fmla="*/ 7859 w 7977108"/>
              <a:gd name="connsiteY9" fmla="*/ 614915 h 4787900"/>
              <a:gd name="connsiteX10" fmla="*/ 7859 w 7977108"/>
              <a:gd name="connsiteY10" fmla="*/ 597453 h 4787900"/>
              <a:gd name="connsiteX11" fmla="*/ 419981 w 7977108"/>
              <a:gd name="connsiteY11" fmla="*/ 236137 h 4787900"/>
              <a:gd name="connsiteX12" fmla="*/ 422195 w 7977108"/>
              <a:gd name="connsiteY12" fmla="*/ 210041 h 4787900"/>
              <a:gd name="connsiteX13" fmla="*/ 422195 w 7977108"/>
              <a:gd name="connsiteY13" fmla="*/ 172508 h 4787900"/>
              <a:gd name="connsiteX14" fmla="*/ 594703 w 7977108"/>
              <a:gd name="connsiteY14" fmla="*/ 0 h 478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77108" h="4787900">
                <a:moveTo>
                  <a:pt x="594703" y="0"/>
                </a:moveTo>
                <a:lnTo>
                  <a:pt x="7804600" y="0"/>
                </a:lnTo>
                <a:cubicBezTo>
                  <a:pt x="7899874" y="0"/>
                  <a:pt x="7977108" y="77234"/>
                  <a:pt x="7977108" y="172508"/>
                </a:cubicBezTo>
                <a:lnTo>
                  <a:pt x="7977108" y="4615392"/>
                </a:lnTo>
                <a:cubicBezTo>
                  <a:pt x="7977108" y="4710666"/>
                  <a:pt x="7899874" y="4787900"/>
                  <a:pt x="7804600" y="4787900"/>
                </a:cubicBezTo>
                <a:lnTo>
                  <a:pt x="594703" y="4787900"/>
                </a:lnTo>
                <a:cubicBezTo>
                  <a:pt x="499429" y="4787900"/>
                  <a:pt x="422195" y="4710666"/>
                  <a:pt x="422195" y="4615392"/>
                </a:cubicBezTo>
                <a:lnTo>
                  <a:pt x="422195" y="1002316"/>
                </a:lnTo>
                <a:lnTo>
                  <a:pt x="419981" y="976226"/>
                </a:lnTo>
                <a:cubicBezTo>
                  <a:pt x="387560" y="794064"/>
                  <a:pt x="243169" y="679089"/>
                  <a:pt x="7859" y="614915"/>
                </a:cubicBezTo>
                <a:cubicBezTo>
                  <a:pt x="-2620" y="611423"/>
                  <a:pt x="-2620" y="600944"/>
                  <a:pt x="7859" y="597453"/>
                </a:cubicBezTo>
                <a:cubicBezTo>
                  <a:pt x="243169" y="533278"/>
                  <a:pt x="387560" y="418299"/>
                  <a:pt x="419981" y="236137"/>
                </a:cubicBezTo>
                <a:lnTo>
                  <a:pt x="422195" y="210041"/>
                </a:lnTo>
                <a:lnTo>
                  <a:pt x="422195" y="172508"/>
                </a:lnTo>
                <a:cubicBezTo>
                  <a:pt x="422195" y="77234"/>
                  <a:pt x="499429" y="0"/>
                  <a:pt x="594703" y="0"/>
                </a:cubicBezTo>
                <a:close/>
              </a:path>
            </a:pathLst>
          </a:custGeom>
          <a:solidFill>
            <a:schemeClr val="bg1">
              <a:lumMod val="95000"/>
            </a:schemeClr>
          </a:solidFill>
          <a:ln>
            <a:noFill/>
          </a:ln>
        </p:spPr>
        <p:txBody>
          <a:bodyPr wrap="square" lIns="900000" tIns="216000" rIns="540000" bIns="72000" anchor="ctr">
            <a:noAutofit/>
          </a:bodyPr>
          <a:lstStyle>
            <a:lvl1pPr marL="0" indent="0" algn="ctr">
              <a:lnSpc>
                <a:spcPct val="100000"/>
              </a:lnSpc>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r>
              <a:rPr lang="en-GB"/>
              <a:t>]</a:t>
            </a:r>
          </a:p>
        </p:txBody>
      </p:sp>
      <p:sp>
        <p:nvSpPr>
          <p:cNvPr id="11" name="Title 1">
            <a:extLst>
              <a:ext uri="{FF2B5EF4-FFF2-40B4-BE49-F238E27FC236}">
                <a16:creationId xmlns:a16="http://schemas.microsoft.com/office/drawing/2014/main" id="{7E92BEDA-CC1A-B239-4AEA-C3F37E214629}"/>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0750812B-2C47-57D4-77B8-4674E64952EE}"/>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5" name="Freeform: Shape 14">
            <a:extLst>
              <a:ext uri="{FF2B5EF4-FFF2-40B4-BE49-F238E27FC236}">
                <a16:creationId xmlns:a16="http://schemas.microsoft.com/office/drawing/2014/main" id="{7DE5D052-D1E8-918C-87BF-6E3142B87FEF}"/>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13814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Image and Text 1">
    <p:spTree>
      <p:nvGrpSpPr>
        <p:cNvPr id="1" name=""/>
        <p:cNvGrpSpPr/>
        <p:nvPr/>
      </p:nvGrpSpPr>
      <p:grpSpPr>
        <a:xfrm>
          <a:off x="0" y="0"/>
          <a:ext cx="0" cy="0"/>
          <a:chOff x="0" y="0"/>
          <a:chExt cx="0" cy="0"/>
        </a:xfrm>
      </p:grpSpPr>
      <p:sp>
        <p:nvSpPr>
          <p:cNvPr id="19" name="Text Placeholder 6"/>
          <p:cNvSpPr>
            <a:spLocks noGrp="1"/>
          </p:cNvSpPr>
          <p:nvPr>
            <p:ph type="body" sz="quarter" idx="13" hasCustomPrompt="1"/>
          </p:nvPr>
        </p:nvSpPr>
        <p:spPr>
          <a:xfrm>
            <a:off x="365126" y="1303338"/>
            <a:ext cx="5602288" cy="4785927"/>
          </a:xfrm>
          <a:prstGeom prst="rect">
            <a:avLst/>
          </a:prstGeom>
        </p:spPr>
        <p:txBody>
          <a:bodyPr lIns="0" tIns="180000" rIns="0" bIns="180000">
            <a:noAutofit/>
          </a:bodyPr>
          <a:lstStyle>
            <a:lvl1pPr marL="359991" indent="-359991">
              <a:buClr>
                <a:schemeClr val="tx2"/>
              </a:buClr>
              <a:buFont typeface="Arial" panose="020B0604020202020204" pitchFamily="34" charset="0"/>
              <a:buChar char="•"/>
              <a:defRPr/>
            </a:lvl1pPr>
            <a:lvl2pPr marL="717533" indent="-359991">
              <a:buClr>
                <a:schemeClr val="tx1"/>
              </a:buClr>
              <a:buFont typeface="Arial" panose="020B0604020202020204" pitchFamily="34" charset="0"/>
              <a:buChar char="-"/>
              <a:defRPr/>
            </a:lvl2pPr>
            <a:lvl3pPr marL="1079973" indent="-359991">
              <a:buClr>
                <a:schemeClr val="tx1"/>
              </a:buClr>
              <a:buFont typeface="Arial" panose="020B0604020202020204" pitchFamily="34" charset="0"/>
              <a:buChar char="-"/>
              <a:defRPr/>
            </a:lvl3pPr>
            <a:lvl4pPr marL="1441415" indent="-359991">
              <a:buClr>
                <a:schemeClr val="tx1"/>
              </a:buClr>
              <a:buFont typeface="Arial" panose="020B0604020202020204" pitchFamily="34" charset="0"/>
              <a:buChar char="-"/>
              <a:defRPr/>
            </a:lvl4pPr>
            <a:lvl5pPr marL="1799955" indent="-359991">
              <a:buClr>
                <a:schemeClr val="tx1"/>
              </a:buClr>
              <a:buFont typeface="Arial" panose="020B0604020202020204" pitchFamily="34" charset="0"/>
              <a:buChar char="-"/>
              <a:defRPr/>
            </a:lvl5pPr>
          </a:lstStyle>
          <a:p>
            <a:pPr lvl="0"/>
            <a:r>
              <a:rPr lang="en-GB"/>
              <a:t>Click to enter text content. </a:t>
            </a:r>
            <a:r>
              <a:rPr lang="en-US"/>
              <a:t>If text content appears too large please reduce the size of the font.</a:t>
            </a:r>
            <a:endParaRPr lang="en-GB"/>
          </a:p>
          <a:p>
            <a:pPr lvl="1"/>
            <a:r>
              <a:rPr lang="en-GB"/>
              <a:t>Second level</a:t>
            </a:r>
          </a:p>
          <a:p>
            <a:pPr lvl="2"/>
            <a:r>
              <a:rPr lang="en-GB"/>
              <a:t>Third level</a:t>
            </a:r>
          </a:p>
          <a:p>
            <a:pPr lvl="3"/>
            <a:r>
              <a:rPr lang="en-GB"/>
              <a:t>Fourth level</a:t>
            </a:r>
          </a:p>
          <a:p>
            <a:pPr lvl="4"/>
            <a:r>
              <a:rPr lang="en-GB"/>
              <a:t>Fifth level</a:t>
            </a:r>
          </a:p>
        </p:txBody>
      </p:sp>
      <p:sp>
        <p:nvSpPr>
          <p:cNvPr id="20" name="Picture Placeholder 8"/>
          <p:cNvSpPr>
            <a:spLocks noGrp="1"/>
          </p:cNvSpPr>
          <p:nvPr>
            <p:ph type="pic" sz="quarter" idx="14" hasCustomPrompt="1"/>
          </p:nvPr>
        </p:nvSpPr>
        <p:spPr>
          <a:xfrm>
            <a:off x="6223001" y="1303338"/>
            <a:ext cx="5602288" cy="2049077"/>
          </a:xfrm>
          <a:prstGeom prst="roundRect">
            <a:avLst>
              <a:gd name="adj" fmla="val 8542"/>
            </a:avLst>
          </a:prstGeom>
          <a:solidFill>
            <a:schemeClr val="bg1">
              <a:lumMod val="95000"/>
            </a:schemeClr>
          </a:solidFill>
          <a:ln>
            <a:noFill/>
          </a:ln>
        </p:spPr>
        <p:txBody>
          <a:bodyPr lIns="0" tIns="180000" rIns="0" bIns="72000" anchor="ctr">
            <a:noAutofit/>
          </a:bodyPr>
          <a:lstStyle>
            <a:lvl1pPr marL="0" indent="0" algn="ctr">
              <a:buNone/>
              <a:defRPr sz="1600" i="0" baseline="0">
                <a:solidFill>
                  <a:schemeClr val="tx1"/>
                </a:solidFill>
              </a:defRPr>
            </a:lvl1pPr>
          </a:lstStyle>
          <a:p>
            <a:r>
              <a:rPr lang="en-GB"/>
              <a:t>[Click here to insert image]</a:t>
            </a:r>
            <a:br>
              <a:rPr lang="en-GB"/>
            </a:br>
            <a:br>
              <a:rPr lang="en-GB"/>
            </a:br>
            <a:br>
              <a:rPr lang="en-GB"/>
            </a:br>
            <a:r>
              <a:rPr lang="en-GB"/>
              <a:t>[</a:t>
            </a:r>
            <a:r>
              <a:rPr lang="en-US"/>
              <a:t>The image can then be scaled within the frame by </a:t>
            </a:r>
            <a:br>
              <a:rPr lang="en-US"/>
            </a:br>
            <a:r>
              <a:rPr lang="en-US"/>
              <a:t>using the ‘Crop’ feature in the ‘Picture Format’ tab </a:t>
            </a:r>
            <a:br>
              <a:rPr lang="en-US"/>
            </a:br>
            <a:r>
              <a:rPr lang="en-US"/>
              <a:t>of the ribbon. Right click on image to add/edit alt text]</a:t>
            </a:r>
            <a:endParaRPr lang="en-GB"/>
          </a:p>
        </p:txBody>
      </p:sp>
      <p:sp>
        <p:nvSpPr>
          <p:cNvPr id="21" name="Text Placeholder 7"/>
          <p:cNvSpPr>
            <a:spLocks noGrp="1"/>
          </p:cNvSpPr>
          <p:nvPr>
            <p:ph type="body" sz="quarter" idx="26" hasCustomPrompt="1"/>
          </p:nvPr>
        </p:nvSpPr>
        <p:spPr>
          <a:xfrm>
            <a:off x="6223001" y="3383480"/>
            <a:ext cx="5602287" cy="298800"/>
          </a:xfrm>
          <a:prstGeom prst="rect">
            <a:avLst/>
          </a:prstGeom>
        </p:spPr>
        <p:txBody>
          <a:bodyPr lIns="0" tIns="72000" rIns="0" bIns="72000">
            <a:noAutofit/>
          </a:bodyPr>
          <a:lstStyle>
            <a:lvl1pPr marL="0" indent="0">
              <a:spcBef>
                <a:spcPts val="0"/>
              </a:spcBef>
              <a:spcAft>
                <a:spcPts val="0"/>
              </a:spcAft>
              <a:buNone/>
              <a:defRPr sz="1200">
                <a:solidFill>
                  <a:schemeClr val="tx1"/>
                </a:solidFill>
              </a:defRPr>
            </a:lvl1pPr>
            <a:lvl2pPr marL="357542" indent="0">
              <a:buNone/>
              <a:defRPr sz="1067">
                <a:solidFill>
                  <a:schemeClr val="bg2"/>
                </a:solidFill>
              </a:defRPr>
            </a:lvl2pPr>
            <a:lvl3pPr marL="719982" indent="0">
              <a:buNone/>
              <a:defRPr sz="1067">
                <a:solidFill>
                  <a:schemeClr val="bg2"/>
                </a:solidFill>
              </a:defRPr>
            </a:lvl3pPr>
            <a:lvl4pPr marL="1081424" indent="0">
              <a:buNone/>
              <a:defRPr sz="1067">
                <a:solidFill>
                  <a:schemeClr val="bg2"/>
                </a:solidFill>
              </a:defRPr>
            </a:lvl4pPr>
            <a:lvl5pPr marL="1439964" indent="0">
              <a:buNone/>
              <a:defRPr sz="1067">
                <a:solidFill>
                  <a:schemeClr val="bg2"/>
                </a:solidFill>
              </a:defRPr>
            </a:lvl5pPr>
          </a:lstStyle>
          <a:p>
            <a:pPr lvl="0"/>
            <a:r>
              <a:rPr lang="en-GB"/>
              <a:t>Insert Source text</a:t>
            </a:r>
          </a:p>
        </p:txBody>
      </p:sp>
      <p:sp>
        <p:nvSpPr>
          <p:cNvPr id="35" name="Picture Placeholder 8"/>
          <p:cNvSpPr>
            <a:spLocks noGrp="1" noChangeAspect="1"/>
          </p:cNvSpPr>
          <p:nvPr>
            <p:ph type="pic" sz="quarter" idx="27" hasCustomPrompt="1"/>
          </p:nvPr>
        </p:nvSpPr>
        <p:spPr>
          <a:xfrm>
            <a:off x="6223001" y="3713345"/>
            <a:ext cx="5602288" cy="2048029"/>
          </a:xfrm>
          <a:prstGeom prst="roundRect">
            <a:avLst>
              <a:gd name="adj" fmla="val 8498"/>
            </a:avLst>
          </a:prstGeom>
          <a:solidFill>
            <a:schemeClr val="bg1">
              <a:lumMod val="95000"/>
            </a:schemeClr>
          </a:solidFill>
          <a:ln>
            <a:noFill/>
          </a:ln>
        </p:spPr>
        <p:txBody>
          <a:bodyPr lIns="0" tIns="180000" rIns="0" bIns="72000" anchor="ctr">
            <a:noAutofit/>
          </a:bodyPr>
          <a:lstStyle>
            <a:lvl1pPr marL="0" indent="0" algn="ctr">
              <a:buNone/>
              <a:defRPr sz="1600" i="0" baseline="0">
                <a:solidFill>
                  <a:schemeClr val="tx1"/>
                </a:solidFill>
              </a:defRPr>
            </a:lvl1pPr>
          </a:lstStyle>
          <a:p>
            <a:r>
              <a:rPr lang="en-GB"/>
              <a:t>[Click here to insert image]</a:t>
            </a:r>
            <a:br>
              <a:rPr lang="en-GB"/>
            </a:br>
            <a:br>
              <a:rPr lang="en-GB"/>
            </a:br>
            <a:br>
              <a:rPr lang="en-GB"/>
            </a:br>
            <a:r>
              <a:rPr lang="en-GB"/>
              <a:t>[</a:t>
            </a:r>
            <a:r>
              <a:rPr lang="en-US"/>
              <a:t>The image can then be scaled within the frame by </a:t>
            </a:r>
            <a:br>
              <a:rPr lang="en-US"/>
            </a:br>
            <a:r>
              <a:rPr lang="en-US"/>
              <a:t>using the ‘Crop’ feature in the ‘Picture Format’ tab </a:t>
            </a:r>
            <a:br>
              <a:rPr lang="en-US"/>
            </a:br>
            <a:r>
              <a:rPr lang="en-US"/>
              <a:t>of the ribbon. Right click on image to add/edit alt text]</a:t>
            </a:r>
            <a:endParaRPr lang="en-GB"/>
          </a:p>
        </p:txBody>
      </p:sp>
      <p:sp>
        <p:nvSpPr>
          <p:cNvPr id="36" name="Text Placeholder 7"/>
          <p:cNvSpPr>
            <a:spLocks noGrp="1"/>
          </p:cNvSpPr>
          <p:nvPr>
            <p:ph type="body" sz="quarter" idx="28" hasCustomPrompt="1"/>
          </p:nvPr>
        </p:nvSpPr>
        <p:spPr>
          <a:xfrm>
            <a:off x="6223001" y="5792438"/>
            <a:ext cx="5602287" cy="298800"/>
          </a:xfrm>
          <a:prstGeom prst="rect">
            <a:avLst/>
          </a:prstGeom>
        </p:spPr>
        <p:txBody>
          <a:bodyPr lIns="0" tIns="72000" rIns="0" bIns="72000">
            <a:noAutofit/>
          </a:bodyPr>
          <a:lstStyle>
            <a:lvl1pPr marL="0" indent="0">
              <a:spcBef>
                <a:spcPts val="0"/>
              </a:spcBef>
              <a:spcAft>
                <a:spcPts val="0"/>
              </a:spcAft>
              <a:buNone/>
              <a:defRPr sz="1200">
                <a:solidFill>
                  <a:schemeClr val="tx1"/>
                </a:solidFill>
              </a:defRPr>
            </a:lvl1pPr>
            <a:lvl2pPr marL="357542" indent="0">
              <a:buNone/>
              <a:defRPr sz="1067">
                <a:solidFill>
                  <a:schemeClr val="bg2"/>
                </a:solidFill>
              </a:defRPr>
            </a:lvl2pPr>
            <a:lvl3pPr marL="719982" indent="0">
              <a:buNone/>
              <a:defRPr sz="1067">
                <a:solidFill>
                  <a:schemeClr val="bg2"/>
                </a:solidFill>
              </a:defRPr>
            </a:lvl3pPr>
            <a:lvl4pPr marL="1081424" indent="0">
              <a:buNone/>
              <a:defRPr sz="1067">
                <a:solidFill>
                  <a:schemeClr val="bg2"/>
                </a:solidFill>
              </a:defRPr>
            </a:lvl4pPr>
            <a:lvl5pPr marL="1439964" indent="0">
              <a:buNone/>
              <a:defRPr sz="1067">
                <a:solidFill>
                  <a:schemeClr val="bg2"/>
                </a:solidFill>
              </a:defRPr>
            </a:lvl5pPr>
          </a:lstStyle>
          <a:p>
            <a:pPr lvl="0"/>
            <a:r>
              <a:rPr lang="en-GB"/>
              <a:t>Insert Source text</a:t>
            </a:r>
          </a:p>
        </p:txBody>
      </p:sp>
      <p:sp>
        <p:nvSpPr>
          <p:cNvPr id="5" name="Date Placeholder 4"/>
          <p:cNvSpPr>
            <a:spLocks noGrp="1"/>
          </p:cNvSpPr>
          <p:nvPr>
            <p:ph type="dt" sz="half" idx="30"/>
          </p:nvPr>
        </p:nvSpPr>
        <p:spPr/>
        <p:txBody>
          <a:bodyPr/>
          <a:lstStyle>
            <a:lvl1pPr algn="r">
              <a:defRPr/>
            </a:lvl1pPr>
          </a:lstStyle>
          <a:p>
            <a:fld id="{D35EAFE1-FE5F-44CC-825D-16EBF058F4AD}" type="datetime4">
              <a:rPr lang="en-GB" smtClean="0"/>
              <a:t>16 October 2024</a:t>
            </a:fld>
            <a:endParaRPr lang="en-GB"/>
          </a:p>
        </p:txBody>
      </p:sp>
      <p:sp>
        <p:nvSpPr>
          <p:cNvPr id="7" name="Footer Placeholder 6"/>
          <p:cNvSpPr>
            <a:spLocks noGrp="1"/>
          </p:cNvSpPr>
          <p:nvPr>
            <p:ph type="ftr" sz="quarter" idx="31"/>
          </p:nvPr>
        </p:nvSpPr>
        <p:spPr>
          <a:xfrm>
            <a:off x="2319338" y="6343650"/>
            <a:ext cx="5600700" cy="269875"/>
          </a:xfrm>
          <a:prstGeom prst="rect">
            <a:avLst/>
          </a:prstGeom>
        </p:spPr>
        <p:txBody>
          <a:bodyPr/>
          <a:lstStyle>
            <a:lvl1pPr>
              <a:defRPr/>
            </a:lvl1pPr>
          </a:lstStyle>
          <a:p>
            <a:endParaRPr lang="en-GB"/>
          </a:p>
        </p:txBody>
      </p:sp>
      <p:sp>
        <p:nvSpPr>
          <p:cNvPr id="8" name="Slide Number Placeholder 7"/>
          <p:cNvSpPr>
            <a:spLocks noGrp="1"/>
          </p:cNvSpPr>
          <p:nvPr>
            <p:ph type="sldNum" sz="quarter" idx="32"/>
          </p:nvPr>
        </p:nvSpPr>
        <p:spPr/>
        <p:txBody>
          <a:bodyPr/>
          <a:lstStyle/>
          <a:p>
            <a:fld id="{9F9F533D-B52E-4A2F-BF72-0ADD2D94BD75}" type="slidenum">
              <a:rPr lang="en-GB" smtClean="0"/>
              <a:pPr/>
              <a:t>‹#›</a:t>
            </a:fld>
            <a:endParaRPr lang="en-GB"/>
          </a:p>
        </p:txBody>
      </p:sp>
      <p:sp>
        <p:nvSpPr>
          <p:cNvPr id="12" name="Title 1">
            <a:extLst>
              <a:ext uri="{FF2B5EF4-FFF2-40B4-BE49-F238E27FC236}">
                <a16:creationId xmlns:a16="http://schemas.microsoft.com/office/drawing/2014/main" id="{A6A279A2-5C44-FF2E-B384-6E6E2D4B3927}"/>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AA0BC10E-676C-5CAF-16CC-96A54F223F7C}"/>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3C5935EB-46DA-41B4-C62C-331192886E84}"/>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210651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Image and Text 2">
    <p:spTree>
      <p:nvGrpSpPr>
        <p:cNvPr id="1" name=""/>
        <p:cNvGrpSpPr/>
        <p:nvPr/>
      </p:nvGrpSpPr>
      <p:grpSpPr>
        <a:xfrm>
          <a:off x="0" y="0"/>
          <a:ext cx="0" cy="0"/>
          <a:chOff x="0" y="0"/>
          <a:chExt cx="0" cy="0"/>
        </a:xfrm>
      </p:grpSpPr>
      <p:sp>
        <p:nvSpPr>
          <p:cNvPr id="19" name="Text Placeholder 6"/>
          <p:cNvSpPr>
            <a:spLocks noGrp="1"/>
          </p:cNvSpPr>
          <p:nvPr>
            <p:ph type="body" sz="quarter" idx="13" hasCustomPrompt="1"/>
          </p:nvPr>
        </p:nvSpPr>
        <p:spPr>
          <a:xfrm>
            <a:off x="365125" y="1303338"/>
            <a:ext cx="3652838" cy="4785927"/>
          </a:xfrm>
          <a:prstGeom prst="rect">
            <a:avLst/>
          </a:prstGeom>
        </p:spPr>
        <p:txBody>
          <a:bodyPr lIns="0" tIns="180000" rIns="0" bIns="180000">
            <a:noAutofit/>
          </a:bodyPr>
          <a:lstStyle>
            <a:lvl1pPr marL="359991" indent="-359991">
              <a:buClr>
                <a:schemeClr val="tx2"/>
              </a:buClr>
              <a:buFont typeface="Arial" panose="020B0604020202020204" pitchFamily="34" charset="0"/>
              <a:buChar char="•"/>
              <a:defRPr/>
            </a:lvl1pPr>
            <a:lvl2pPr marL="717533" indent="-359991">
              <a:buClr>
                <a:schemeClr val="tx1"/>
              </a:buClr>
              <a:buFont typeface="Arial" panose="020B0604020202020204" pitchFamily="34" charset="0"/>
              <a:buChar char="-"/>
              <a:defRPr/>
            </a:lvl2pPr>
            <a:lvl3pPr marL="1079973" indent="-359991">
              <a:buClr>
                <a:schemeClr val="tx1"/>
              </a:buClr>
              <a:buFont typeface="Arial" panose="020B0604020202020204" pitchFamily="34" charset="0"/>
              <a:buChar char="-"/>
              <a:defRPr/>
            </a:lvl3pPr>
            <a:lvl4pPr marL="1441415" indent="-359991">
              <a:buClr>
                <a:schemeClr val="tx1"/>
              </a:buClr>
              <a:buFont typeface="Arial" panose="020B0604020202020204" pitchFamily="34" charset="0"/>
              <a:buChar char="-"/>
              <a:defRPr/>
            </a:lvl4pPr>
            <a:lvl5pPr marL="1799955" indent="-359991">
              <a:buClr>
                <a:schemeClr val="tx1"/>
              </a:buClr>
              <a:buFont typeface="Arial" panose="020B0604020202020204" pitchFamily="34" charset="0"/>
              <a:buChar char="-"/>
              <a:defRPr/>
            </a:lvl5pPr>
          </a:lstStyle>
          <a:p>
            <a:pPr lvl="0"/>
            <a:r>
              <a:rPr lang="en-GB"/>
              <a:t>Click to enter text content. </a:t>
            </a:r>
            <a:r>
              <a:rPr lang="en-US"/>
              <a:t>If text content appears too large please reduce the size of the font.</a:t>
            </a:r>
            <a:endParaRPr lang="en-GB"/>
          </a:p>
          <a:p>
            <a:pPr lvl="1"/>
            <a:r>
              <a:rPr lang="en-GB"/>
              <a:t>Second level</a:t>
            </a:r>
          </a:p>
          <a:p>
            <a:pPr lvl="2"/>
            <a:r>
              <a:rPr lang="en-GB"/>
              <a:t>Third level</a:t>
            </a:r>
          </a:p>
          <a:p>
            <a:pPr lvl="3"/>
            <a:r>
              <a:rPr lang="en-GB"/>
              <a:t>Fourth level</a:t>
            </a:r>
          </a:p>
          <a:p>
            <a:pPr lvl="4"/>
            <a:r>
              <a:rPr lang="en-GB"/>
              <a:t>Fifth level</a:t>
            </a:r>
          </a:p>
        </p:txBody>
      </p:sp>
      <p:sp>
        <p:nvSpPr>
          <p:cNvPr id="20" name="Picture Placeholder 8"/>
          <p:cNvSpPr>
            <a:spLocks noGrp="1"/>
          </p:cNvSpPr>
          <p:nvPr>
            <p:ph type="pic" sz="quarter" idx="14" hasCustomPrompt="1"/>
          </p:nvPr>
        </p:nvSpPr>
        <p:spPr>
          <a:xfrm>
            <a:off x="4270375" y="1303338"/>
            <a:ext cx="3649663" cy="4471820"/>
          </a:xfrm>
          <a:prstGeom prst="roundRect">
            <a:avLst>
              <a:gd name="adj" fmla="val 4843"/>
            </a:avLst>
          </a:prstGeom>
          <a:solidFill>
            <a:schemeClr val="bg1">
              <a:lumMod val="95000"/>
            </a:schemeClr>
          </a:solidFill>
          <a:ln>
            <a:noFill/>
          </a:ln>
        </p:spPr>
        <p:txBody>
          <a:bodyPr lIns="0" tIns="180000" rIns="0" bIns="72000" anchor="ctr">
            <a:normAutofit/>
          </a:bodyPr>
          <a:lstStyle>
            <a:lvl1pPr marL="0" indent="0" algn="ctr">
              <a:buNone/>
              <a:defRPr sz="18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endParaRPr lang="en-GB"/>
          </a:p>
        </p:txBody>
      </p:sp>
      <p:sp>
        <p:nvSpPr>
          <p:cNvPr id="21" name="Text Placeholder 7"/>
          <p:cNvSpPr>
            <a:spLocks noGrp="1"/>
          </p:cNvSpPr>
          <p:nvPr>
            <p:ph type="body" sz="quarter" idx="26" hasCustomPrompt="1"/>
          </p:nvPr>
        </p:nvSpPr>
        <p:spPr>
          <a:xfrm>
            <a:off x="4270376" y="5790465"/>
            <a:ext cx="3650970" cy="298800"/>
          </a:xfrm>
          <a:prstGeom prst="rect">
            <a:avLst/>
          </a:prstGeom>
        </p:spPr>
        <p:txBody>
          <a:bodyPr lIns="0" tIns="72000" rIns="0" bIns="72000">
            <a:noAutofit/>
          </a:bodyPr>
          <a:lstStyle>
            <a:lvl1pPr marL="0" indent="0">
              <a:spcBef>
                <a:spcPts val="0"/>
              </a:spcBef>
              <a:spcAft>
                <a:spcPts val="0"/>
              </a:spcAft>
              <a:buNone/>
              <a:defRPr sz="1200">
                <a:solidFill>
                  <a:schemeClr val="tx1"/>
                </a:solidFill>
              </a:defRPr>
            </a:lvl1pPr>
            <a:lvl2pPr marL="357542" indent="0">
              <a:buNone/>
              <a:defRPr sz="1067">
                <a:solidFill>
                  <a:schemeClr val="bg2"/>
                </a:solidFill>
              </a:defRPr>
            </a:lvl2pPr>
            <a:lvl3pPr marL="719982" indent="0">
              <a:buNone/>
              <a:defRPr sz="1067">
                <a:solidFill>
                  <a:schemeClr val="bg2"/>
                </a:solidFill>
              </a:defRPr>
            </a:lvl3pPr>
            <a:lvl4pPr marL="1081424" indent="0">
              <a:buNone/>
              <a:defRPr sz="1067">
                <a:solidFill>
                  <a:schemeClr val="bg2"/>
                </a:solidFill>
              </a:defRPr>
            </a:lvl4pPr>
            <a:lvl5pPr marL="1439964" indent="0">
              <a:buNone/>
              <a:defRPr sz="1067">
                <a:solidFill>
                  <a:schemeClr val="bg2"/>
                </a:solidFill>
              </a:defRPr>
            </a:lvl5pPr>
          </a:lstStyle>
          <a:p>
            <a:pPr lvl="0"/>
            <a:r>
              <a:rPr lang="en-GB"/>
              <a:t>Insert Source text</a:t>
            </a:r>
          </a:p>
        </p:txBody>
      </p:sp>
      <p:sp>
        <p:nvSpPr>
          <p:cNvPr id="35" name="Picture Placeholder 8"/>
          <p:cNvSpPr>
            <a:spLocks noGrp="1"/>
          </p:cNvSpPr>
          <p:nvPr>
            <p:ph type="pic" sz="quarter" idx="27" hasCustomPrompt="1"/>
          </p:nvPr>
        </p:nvSpPr>
        <p:spPr>
          <a:xfrm>
            <a:off x="8172450" y="1303338"/>
            <a:ext cx="3650400" cy="4471200"/>
          </a:xfrm>
          <a:prstGeom prst="roundRect">
            <a:avLst>
              <a:gd name="adj" fmla="val 5084"/>
            </a:avLst>
          </a:prstGeom>
          <a:solidFill>
            <a:schemeClr val="bg1">
              <a:lumMod val="95000"/>
            </a:schemeClr>
          </a:solidFill>
          <a:ln>
            <a:noFill/>
          </a:ln>
        </p:spPr>
        <p:txBody>
          <a:bodyPr lIns="0" tIns="180000" rIns="0" bIns="72000" anchor="ctr">
            <a:normAutofit/>
          </a:bodyPr>
          <a:lstStyle>
            <a:lvl1pPr marL="0" indent="0" algn="ctr">
              <a:buNone/>
              <a:defRPr sz="18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endParaRPr lang="en-GB"/>
          </a:p>
        </p:txBody>
      </p:sp>
      <p:sp>
        <p:nvSpPr>
          <p:cNvPr id="36" name="Text Placeholder 7"/>
          <p:cNvSpPr>
            <a:spLocks noGrp="1"/>
          </p:cNvSpPr>
          <p:nvPr>
            <p:ph type="body" sz="quarter" idx="28" hasCustomPrompt="1"/>
          </p:nvPr>
        </p:nvSpPr>
        <p:spPr>
          <a:xfrm>
            <a:off x="8172450" y="5792438"/>
            <a:ext cx="3652838" cy="298800"/>
          </a:xfrm>
          <a:prstGeom prst="rect">
            <a:avLst/>
          </a:prstGeom>
        </p:spPr>
        <p:txBody>
          <a:bodyPr lIns="0" tIns="72000" rIns="0" bIns="72000">
            <a:noAutofit/>
          </a:bodyPr>
          <a:lstStyle>
            <a:lvl1pPr marL="0" indent="0">
              <a:spcBef>
                <a:spcPts val="0"/>
              </a:spcBef>
              <a:spcAft>
                <a:spcPts val="0"/>
              </a:spcAft>
              <a:buNone/>
              <a:defRPr sz="1200">
                <a:solidFill>
                  <a:schemeClr val="tx1"/>
                </a:solidFill>
              </a:defRPr>
            </a:lvl1pPr>
            <a:lvl2pPr marL="357542" indent="0">
              <a:buNone/>
              <a:defRPr sz="1067">
                <a:solidFill>
                  <a:schemeClr val="bg2"/>
                </a:solidFill>
              </a:defRPr>
            </a:lvl2pPr>
            <a:lvl3pPr marL="719982" indent="0">
              <a:buNone/>
              <a:defRPr sz="1067">
                <a:solidFill>
                  <a:schemeClr val="bg2"/>
                </a:solidFill>
              </a:defRPr>
            </a:lvl3pPr>
            <a:lvl4pPr marL="1081424" indent="0">
              <a:buNone/>
              <a:defRPr sz="1067">
                <a:solidFill>
                  <a:schemeClr val="bg2"/>
                </a:solidFill>
              </a:defRPr>
            </a:lvl4pPr>
            <a:lvl5pPr marL="1439964" indent="0">
              <a:buNone/>
              <a:defRPr sz="1067">
                <a:solidFill>
                  <a:schemeClr val="bg2"/>
                </a:solidFill>
              </a:defRPr>
            </a:lvl5pPr>
          </a:lstStyle>
          <a:p>
            <a:pPr lvl="0"/>
            <a:r>
              <a:rPr lang="en-GB"/>
              <a:t>Insert Source text</a:t>
            </a:r>
          </a:p>
        </p:txBody>
      </p:sp>
      <p:sp>
        <p:nvSpPr>
          <p:cNvPr id="5" name="Date Placeholder 4"/>
          <p:cNvSpPr>
            <a:spLocks noGrp="1"/>
          </p:cNvSpPr>
          <p:nvPr>
            <p:ph type="dt" sz="half" idx="30"/>
          </p:nvPr>
        </p:nvSpPr>
        <p:spPr/>
        <p:txBody>
          <a:bodyPr/>
          <a:lstStyle>
            <a:lvl1pPr algn="r">
              <a:defRPr/>
            </a:lvl1pPr>
          </a:lstStyle>
          <a:p>
            <a:fld id="{B03DE9E3-FCC4-44C9-9C9C-3C907C61E776}" type="datetime4">
              <a:rPr lang="en-GB" smtClean="0"/>
              <a:t>16 October 2024</a:t>
            </a:fld>
            <a:endParaRPr lang="en-GB"/>
          </a:p>
        </p:txBody>
      </p:sp>
      <p:sp>
        <p:nvSpPr>
          <p:cNvPr id="7" name="Footer Placeholder 6"/>
          <p:cNvSpPr>
            <a:spLocks noGrp="1"/>
          </p:cNvSpPr>
          <p:nvPr>
            <p:ph type="ftr" sz="quarter" idx="31"/>
          </p:nvPr>
        </p:nvSpPr>
        <p:spPr>
          <a:xfrm>
            <a:off x="2319338" y="6343650"/>
            <a:ext cx="5600700" cy="269875"/>
          </a:xfrm>
          <a:prstGeom prst="rect">
            <a:avLst/>
          </a:prstGeom>
        </p:spPr>
        <p:txBody>
          <a:bodyPr/>
          <a:lstStyle>
            <a:lvl1pPr>
              <a:defRPr/>
            </a:lvl1pPr>
          </a:lstStyle>
          <a:p>
            <a:endParaRPr lang="en-GB"/>
          </a:p>
        </p:txBody>
      </p:sp>
      <p:sp>
        <p:nvSpPr>
          <p:cNvPr id="8" name="Slide Number Placeholder 7"/>
          <p:cNvSpPr>
            <a:spLocks noGrp="1"/>
          </p:cNvSpPr>
          <p:nvPr>
            <p:ph type="sldNum" sz="quarter" idx="32"/>
          </p:nvPr>
        </p:nvSpPr>
        <p:spPr/>
        <p:txBody>
          <a:bodyPr/>
          <a:lstStyle/>
          <a:p>
            <a:fld id="{9F9F533D-B52E-4A2F-BF72-0ADD2D94BD75}" type="slidenum">
              <a:rPr lang="en-GB" smtClean="0"/>
              <a:pPr/>
              <a:t>‹#›</a:t>
            </a:fld>
            <a:endParaRPr lang="en-GB"/>
          </a:p>
        </p:txBody>
      </p:sp>
      <p:sp>
        <p:nvSpPr>
          <p:cNvPr id="12" name="Title 1">
            <a:extLst>
              <a:ext uri="{FF2B5EF4-FFF2-40B4-BE49-F238E27FC236}">
                <a16:creationId xmlns:a16="http://schemas.microsoft.com/office/drawing/2014/main" id="{62258698-286C-88FD-70CB-ECDC7EEFE76B}"/>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9D5C8553-9D06-642B-D0A0-1E6DF4F5CE6F}"/>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6C8E6EBF-1077-88CA-250A-BC3D173D6251}"/>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12690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7CB5633-6431-4284-9ADB-4E6151258883}"/>
              </a:ext>
            </a:extLst>
          </p:cNvPr>
          <p:cNvSpPr>
            <a:spLocks noGrp="1"/>
          </p:cNvSpPr>
          <p:nvPr>
            <p:ph type="dt" sz="half" idx="30"/>
          </p:nvPr>
        </p:nvSpPr>
        <p:spPr/>
        <p:txBody>
          <a:bodyPr/>
          <a:lstStyle/>
          <a:p>
            <a:fld id="{11AFB533-57EF-4766-9D87-DAD3C67F4A40}" type="datetime4">
              <a:rPr lang="en-GB" smtClean="0"/>
              <a:t>16 October 2024</a:t>
            </a:fld>
            <a:endParaRPr lang="en-GB"/>
          </a:p>
        </p:txBody>
      </p:sp>
      <p:sp>
        <p:nvSpPr>
          <p:cNvPr id="5" name="Footer Placeholder 4">
            <a:extLst>
              <a:ext uri="{FF2B5EF4-FFF2-40B4-BE49-F238E27FC236}">
                <a16:creationId xmlns:a16="http://schemas.microsoft.com/office/drawing/2014/main" id="{195C4D40-638F-40AA-882E-9A6164C79568}"/>
              </a:ext>
            </a:extLst>
          </p:cNvPr>
          <p:cNvSpPr>
            <a:spLocks noGrp="1"/>
          </p:cNvSpPr>
          <p:nvPr>
            <p:ph type="ftr" sz="quarter" idx="31"/>
          </p:nvPr>
        </p:nvSpPr>
        <p:spPr>
          <a:xfrm>
            <a:off x="2319338" y="6343650"/>
            <a:ext cx="5600700" cy="26987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223E44AE-F798-4C55-8F91-872E4A737927}"/>
              </a:ext>
            </a:extLst>
          </p:cNvPr>
          <p:cNvSpPr>
            <a:spLocks noGrp="1"/>
          </p:cNvSpPr>
          <p:nvPr>
            <p:ph type="sldNum" sz="quarter" idx="32"/>
          </p:nvPr>
        </p:nvSpPr>
        <p:spPr/>
        <p:txBody>
          <a:bodyPr/>
          <a:lstStyle/>
          <a:p>
            <a:fld id="{9F9F533D-B52E-4A2F-BF72-0ADD2D94BD75}" type="slidenum">
              <a:rPr lang="en-GB" smtClean="0"/>
              <a:pPr/>
              <a:t>‹#›</a:t>
            </a:fld>
            <a:endParaRPr lang="en-GB"/>
          </a:p>
        </p:txBody>
      </p:sp>
      <p:sp>
        <p:nvSpPr>
          <p:cNvPr id="3" name="Text Placeholder 2">
            <a:extLst>
              <a:ext uri="{FF2B5EF4-FFF2-40B4-BE49-F238E27FC236}">
                <a16:creationId xmlns:a16="http://schemas.microsoft.com/office/drawing/2014/main" id="{328B3A39-D8B7-A2C0-89DB-5314F345D351}"/>
              </a:ext>
            </a:extLst>
          </p:cNvPr>
          <p:cNvSpPr>
            <a:spLocks noGrp="1"/>
          </p:cNvSpPr>
          <p:nvPr>
            <p:ph type="body" sz="quarter" idx="33" hasCustomPrompt="1"/>
          </p:nvPr>
        </p:nvSpPr>
        <p:spPr>
          <a:xfrm>
            <a:off x="365125" y="5792400"/>
            <a:ext cx="11460163" cy="298800"/>
          </a:xfrm>
        </p:spPr>
        <p:txBody>
          <a:bodyPr lIns="0" tIns="72000" rIns="0" bIns="72000" anchor="b">
            <a:noAutofit/>
          </a:bodyPr>
          <a:lstStyle>
            <a:lvl1pPr marL="0" indent="0">
              <a:buNone/>
              <a:defRPr sz="1200"/>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sp>
        <p:nvSpPr>
          <p:cNvPr id="7" name="Table Placeholder 6">
            <a:extLst>
              <a:ext uri="{FF2B5EF4-FFF2-40B4-BE49-F238E27FC236}">
                <a16:creationId xmlns:a16="http://schemas.microsoft.com/office/drawing/2014/main" id="{2E2FA657-3A41-6C8A-7C73-5FF4D5761F76}"/>
              </a:ext>
            </a:extLst>
          </p:cNvPr>
          <p:cNvSpPr>
            <a:spLocks noGrp="1"/>
          </p:cNvSpPr>
          <p:nvPr>
            <p:ph type="tbl" sz="quarter" idx="34" hasCustomPrompt="1"/>
          </p:nvPr>
        </p:nvSpPr>
        <p:spPr>
          <a:xfrm>
            <a:off x="365119" y="1303338"/>
            <a:ext cx="11459625" cy="4489450"/>
          </a:xfrm>
        </p:spPr>
        <p:txBody>
          <a:bodyPr lIns="0" rIns="0">
            <a:noAutofit/>
          </a:bodyPr>
          <a:lstStyle>
            <a:lvl1pPr>
              <a:defRPr/>
            </a:lvl1pPr>
          </a:lstStyle>
          <a:p>
            <a:r>
              <a:rPr lang="en-GB"/>
              <a:t>Click TABLE icon to insert table.</a:t>
            </a:r>
          </a:p>
        </p:txBody>
      </p:sp>
      <p:sp>
        <p:nvSpPr>
          <p:cNvPr id="10" name="Title 1">
            <a:extLst>
              <a:ext uri="{FF2B5EF4-FFF2-40B4-BE49-F238E27FC236}">
                <a16:creationId xmlns:a16="http://schemas.microsoft.com/office/drawing/2014/main" id="{F7A4EB32-D948-C409-F1E5-9F712310D58D}"/>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1E30107F-6B57-65E7-BD35-CCB493B8D6DC}"/>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0F611BFB-31C6-6656-90B9-BB1C81967B2F}"/>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3148669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Graph">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7CB5633-6431-4284-9ADB-4E6151258883}"/>
              </a:ext>
            </a:extLst>
          </p:cNvPr>
          <p:cNvSpPr>
            <a:spLocks noGrp="1"/>
          </p:cNvSpPr>
          <p:nvPr>
            <p:ph type="dt" sz="half" idx="30"/>
          </p:nvPr>
        </p:nvSpPr>
        <p:spPr/>
        <p:txBody>
          <a:bodyPr/>
          <a:lstStyle/>
          <a:p>
            <a:fld id="{84741D83-B006-4893-8541-66BA34E08C4B}" type="datetime4">
              <a:rPr lang="en-GB" smtClean="0"/>
              <a:t>16 October 2024</a:t>
            </a:fld>
            <a:endParaRPr lang="en-GB"/>
          </a:p>
        </p:txBody>
      </p:sp>
      <p:sp>
        <p:nvSpPr>
          <p:cNvPr id="5" name="Footer Placeholder 4">
            <a:extLst>
              <a:ext uri="{FF2B5EF4-FFF2-40B4-BE49-F238E27FC236}">
                <a16:creationId xmlns:a16="http://schemas.microsoft.com/office/drawing/2014/main" id="{195C4D40-638F-40AA-882E-9A6164C79568}"/>
              </a:ext>
            </a:extLst>
          </p:cNvPr>
          <p:cNvSpPr>
            <a:spLocks noGrp="1"/>
          </p:cNvSpPr>
          <p:nvPr>
            <p:ph type="ftr" sz="quarter" idx="31"/>
          </p:nvPr>
        </p:nvSpPr>
        <p:spPr>
          <a:xfrm>
            <a:off x="2319338" y="6343650"/>
            <a:ext cx="5600700" cy="26987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223E44AE-F798-4C55-8F91-872E4A737927}"/>
              </a:ext>
            </a:extLst>
          </p:cNvPr>
          <p:cNvSpPr>
            <a:spLocks noGrp="1"/>
          </p:cNvSpPr>
          <p:nvPr>
            <p:ph type="sldNum" sz="quarter" idx="32"/>
          </p:nvPr>
        </p:nvSpPr>
        <p:spPr/>
        <p:txBody>
          <a:bodyPr/>
          <a:lstStyle/>
          <a:p>
            <a:fld id="{9F9F533D-B52E-4A2F-BF72-0ADD2D94BD75}" type="slidenum">
              <a:rPr lang="en-GB" smtClean="0"/>
              <a:pPr/>
              <a:t>‹#›</a:t>
            </a:fld>
            <a:endParaRPr lang="en-GB"/>
          </a:p>
        </p:txBody>
      </p:sp>
      <p:sp>
        <p:nvSpPr>
          <p:cNvPr id="3" name="Text Placeholder 2">
            <a:extLst>
              <a:ext uri="{FF2B5EF4-FFF2-40B4-BE49-F238E27FC236}">
                <a16:creationId xmlns:a16="http://schemas.microsoft.com/office/drawing/2014/main" id="{328B3A39-D8B7-A2C0-89DB-5314F345D351}"/>
              </a:ext>
            </a:extLst>
          </p:cNvPr>
          <p:cNvSpPr>
            <a:spLocks noGrp="1"/>
          </p:cNvSpPr>
          <p:nvPr>
            <p:ph type="body" sz="quarter" idx="33" hasCustomPrompt="1"/>
          </p:nvPr>
        </p:nvSpPr>
        <p:spPr>
          <a:xfrm>
            <a:off x="366713" y="5792400"/>
            <a:ext cx="11460164" cy="298800"/>
          </a:xfrm>
        </p:spPr>
        <p:txBody>
          <a:bodyPr lIns="0" tIns="72000" rIns="0" bIns="72000" anchor="b">
            <a:noAutofit/>
          </a:bodyPr>
          <a:lstStyle>
            <a:lvl1pPr marL="0" indent="0">
              <a:buNone/>
              <a:defRPr sz="1200"/>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sp>
        <p:nvSpPr>
          <p:cNvPr id="7" name="Chart Placeholder 6">
            <a:extLst>
              <a:ext uri="{FF2B5EF4-FFF2-40B4-BE49-F238E27FC236}">
                <a16:creationId xmlns:a16="http://schemas.microsoft.com/office/drawing/2014/main" id="{8994D5C1-7836-1E91-87FA-56E472221EB3}"/>
              </a:ext>
            </a:extLst>
          </p:cNvPr>
          <p:cNvSpPr>
            <a:spLocks noGrp="1"/>
          </p:cNvSpPr>
          <p:nvPr>
            <p:ph type="chart" sz="quarter" idx="34" hasCustomPrompt="1"/>
          </p:nvPr>
        </p:nvSpPr>
        <p:spPr>
          <a:xfrm>
            <a:off x="365125" y="1303338"/>
            <a:ext cx="11460163" cy="4489062"/>
          </a:xfrm>
        </p:spPr>
        <p:txBody>
          <a:bodyPr lIns="0" rIns="0">
            <a:noAutofit/>
          </a:bodyPr>
          <a:lstStyle>
            <a:lvl1pPr>
              <a:defRPr/>
            </a:lvl1pPr>
          </a:lstStyle>
          <a:p>
            <a:r>
              <a:rPr lang="en-GB"/>
              <a:t>Click CHART icons to insert chart.</a:t>
            </a:r>
            <a:br>
              <a:rPr lang="en-GB"/>
            </a:br>
            <a:r>
              <a:rPr lang="en-US"/>
              <a:t>Please ensure your chart title, legend, x and y axis titles are minimum 12 pt, Arial black for accessibility. </a:t>
            </a:r>
          </a:p>
          <a:p>
            <a:endParaRPr lang="en-GB"/>
          </a:p>
          <a:p>
            <a:endParaRPr lang="en-GB"/>
          </a:p>
        </p:txBody>
      </p:sp>
      <p:sp>
        <p:nvSpPr>
          <p:cNvPr id="10" name="Title 1">
            <a:extLst>
              <a:ext uri="{FF2B5EF4-FFF2-40B4-BE49-F238E27FC236}">
                <a16:creationId xmlns:a16="http://schemas.microsoft.com/office/drawing/2014/main" id="{20CCEE79-8221-4C6C-2397-0791C954AA8D}"/>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4091ECF0-259D-F144-9708-B8296C87B04F}"/>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C3FC0E92-53E2-6353-15B7-7028E9E80A82}"/>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347891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2E57A6D-CCB0-DF2D-0D9A-6184CE396941}"/>
              </a:ext>
            </a:extLst>
          </p:cNvPr>
          <p:cNvSpPr>
            <a:spLocks noGrp="1"/>
          </p:cNvSpPr>
          <p:nvPr>
            <p:ph type="ftr" sz="quarter" idx="10"/>
          </p:nvPr>
        </p:nvSpPr>
        <p:spPr>
          <a:xfrm>
            <a:off x="2319338" y="6343650"/>
            <a:ext cx="5600700" cy="26987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FC42BDB7-A7FE-AA4E-3952-EBCCAC237C98}"/>
              </a:ext>
            </a:extLst>
          </p:cNvPr>
          <p:cNvSpPr>
            <a:spLocks noGrp="1"/>
          </p:cNvSpPr>
          <p:nvPr>
            <p:ph type="sldNum" sz="quarter" idx="11"/>
          </p:nvPr>
        </p:nvSpPr>
        <p:spPr/>
        <p:txBody>
          <a:bodyPr/>
          <a:lstStyle/>
          <a:p>
            <a:fld id="{9F9F533D-B52E-4A2F-BF72-0ADD2D94BD75}" type="slidenum">
              <a:rPr lang="en-GB" smtClean="0"/>
              <a:pPr/>
              <a:t>‹#›</a:t>
            </a:fld>
            <a:endParaRPr lang="en-GB"/>
          </a:p>
        </p:txBody>
      </p:sp>
      <p:sp>
        <p:nvSpPr>
          <p:cNvPr id="5" name="Date Placeholder 4">
            <a:extLst>
              <a:ext uri="{FF2B5EF4-FFF2-40B4-BE49-F238E27FC236}">
                <a16:creationId xmlns:a16="http://schemas.microsoft.com/office/drawing/2014/main" id="{676D6505-B9A2-3A36-B9B6-3E3CF07A64AF}"/>
              </a:ext>
            </a:extLst>
          </p:cNvPr>
          <p:cNvSpPr>
            <a:spLocks noGrp="1"/>
          </p:cNvSpPr>
          <p:nvPr>
            <p:ph type="dt" sz="half" idx="12"/>
          </p:nvPr>
        </p:nvSpPr>
        <p:spPr/>
        <p:txBody>
          <a:bodyPr/>
          <a:lstStyle/>
          <a:p>
            <a:fld id="{346B58B4-0D72-4C8B-9355-854FB5782278}" type="datetime4">
              <a:rPr lang="en-GB" smtClean="0"/>
              <a:t>16 October 2024</a:t>
            </a:fld>
            <a:endParaRPr lang="en-GB"/>
          </a:p>
        </p:txBody>
      </p:sp>
      <p:sp>
        <p:nvSpPr>
          <p:cNvPr id="7" name="Text Placeholder 6">
            <a:extLst>
              <a:ext uri="{FF2B5EF4-FFF2-40B4-BE49-F238E27FC236}">
                <a16:creationId xmlns:a16="http://schemas.microsoft.com/office/drawing/2014/main" id="{4B3924AB-56D4-343D-306B-195A924E9EF9}"/>
              </a:ext>
            </a:extLst>
          </p:cNvPr>
          <p:cNvSpPr>
            <a:spLocks noGrp="1"/>
          </p:cNvSpPr>
          <p:nvPr>
            <p:ph type="body" sz="quarter" idx="13" hasCustomPrompt="1"/>
          </p:nvPr>
        </p:nvSpPr>
        <p:spPr>
          <a:xfrm>
            <a:off x="365125" y="5792400"/>
            <a:ext cx="11460164" cy="298800"/>
          </a:xfrm>
        </p:spPr>
        <p:txBody>
          <a:bodyPr lIns="0" tIns="72000" rIns="0" bIns="72000" anchor="b">
            <a:noAutofit/>
          </a:bodyPr>
          <a:lstStyle>
            <a:lvl1pPr marL="0" indent="0">
              <a:buNone/>
              <a:defRPr sz="1200"/>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sp>
        <p:nvSpPr>
          <p:cNvPr id="8" name="Title 1">
            <a:extLst>
              <a:ext uri="{FF2B5EF4-FFF2-40B4-BE49-F238E27FC236}">
                <a16:creationId xmlns:a16="http://schemas.microsoft.com/office/drawing/2014/main" id="{3484351E-5906-1465-ED52-DA75D3630DE8}"/>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9" name="Subtitle 2">
            <a:extLst>
              <a:ext uri="{FF2B5EF4-FFF2-40B4-BE49-F238E27FC236}">
                <a16:creationId xmlns:a16="http://schemas.microsoft.com/office/drawing/2014/main" id="{62BDBB70-10FD-DDED-C062-9AA92765646E}"/>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2" name="Freeform: Shape 11">
            <a:extLst>
              <a:ext uri="{FF2B5EF4-FFF2-40B4-BE49-F238E27FC236}">
                <a16:creationId xmlns:a16="http://schemas.microsoft.com/office/drawing/2014/main" id="{8DBDFC7D-EB75-1C71-FBB6-74679DF5FB23}"/>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52967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DFB0EC8B-993B-9701-B3D4-2FBFA2652AA7}"/>
              </a:ext>
            </a:extLst>
          </p:cNvPr>
          <p:cNvSpPr>
            <a:spLocks noGrp="1"/>
          </p:cNvSpPr>
          <p:nvPr>
            <p:ph type="dt" sz="half" idx="11"/>
          </p:nvPr>
        </p:nvSpPr>
        <p:spPr/>
        <p:txBody>
          <a:bodyPr/>
          <a:lstStyle>
            <a:lvl1pPr>
              <a:defRPr>
                <a:solidFill>
                  <a:schemeClr val="bg1"/>
                </a:solidFill>
              </a:defRPr>
            </a:lvl1pPr>
          </a:lstStyle>
          <a:p>
            <a:fld id="{71B7B165-5683-4F5F-9FF2-907EF7B970C8}" type="datetime4">
              <a:rPr lang="en-GB" smtClean="0"/>
              <a:t>16 October 2024</a:t>
            </a:fld>
            <a:endParaRPr lang="en-GB"/>
          </a:p>
        </p:txBody>
      </p:sp>
      <p:sp>
        <p:nvSpPr>
          <p:cNvPr id="11" name="Footer Placeholder 10">
            <a:extLst>
              <a:ext uri="{FF2B5EF4-FFF2-40B4-BE49-F238E27FC236}">
                <a16:creationId xmlns:a16="http://schemas.microsoft.com/office/drawing/2014/main" id="{F4B64CB0-473B-DCCB-4EF6-AD2596727230}"/>
              </a:ext>
            </a:extLst>
          </p:cNvPr>
          <p:cNvSpPr>
            <a:spLocks noGrp="1"/>
          </p:cNvSpPr>
          <p:nvPr>
            <p:ph type="ftr" sz="quarter" idx="12"/>
          </p:nvPr>
        </p:nvSpPr>
        <p:spPr>
          <a:xfrm>
            <a:off x="2319338" y="6343650"/>
            <a:ext cx="5600700" cy="269875"/>
          </a:xfrm>
          <a:prstGeom prst="rect">
            <a:avLst/>
          </a:prstGeom>
        </p:spPr>
        <p:txBody>
          <a:bodyPr/>
          <a:lstStyle>
            <a:lvl1pPr>
              <a:defRPr>
                <a:solidFill>
                  <a:schemeClr val="bg1"/>
                </a:solidFill>
              </a:defRPr>
            </a:lvl1pPr>
          </a:lstStyle>
          <a:p>
            <a:endParaRPr lang="en-GB"/>
          </a:p>
        </p:txBody>
      </p:sp>
      <p:sp>
        <p:nvSpPr>
          <p:cNvPr id="12" name="Slide Number Placeholder 11">
            <a:extLst>
              <a:ext uri="{FF2B5EF4-FFF2-40B4-BE49-F238E27FC236}">
                <a16:creationId xmlns:a16="http://schemas.microsoft.com/office/drawing/2014/main" id="{C70C223B-EC3F-01A9-ECD3-7E6A591C405E}"/>
              </a:ext>
            </a:extLst>
          </p:cNvPr>
          <p:cNvSpPr>
            <a:spLocks noGrp="1"/>
          </p:cNvSpPr>
          <p:nvPr>
            <p:ph type="sldNum" sz="quarter" idx="13"/>
          </p:nvPr>
        </p:nvSpPr>
        <p:spPr/>
        <p:txBody>
          <a:bodyPr/>
          <a:lstStyle>
            <a:lvl1pPr>
              <a:defRPr>
                <a:solidFill>
                  <a:schemeClr val="bg1"/>
                </a:solidFill>
              </a:defRPr>
            </a:lvl1pPr>
          </a:lstStyle>
          <a:p>
            <a:fld id="{9F9F533D-B52E-4A2F-BF72-0ADD2D94BD75}" type="slidenum">
              <a:rPr lang="en-GB" smtClean="0"/>
              <a:pPr/>
              <a:t>‹#›</a:t>
            </a:fld>
            <a:endParaRPr lang="en-GB"/>
          </a:p>
        </p:txBody>
      </p:sp>
      <p:sp>
        <p:nvSpPr>
          <p:cNvPr id="13" name="Text Placeholder 2">
            <a:extLst>
              <a:ext uri="{FF2B5EF4-FFF2-40B4-BE49-F238E27FC236}">
                <a16:creationId xmlns:a16="http://schemas.microsoft.com/office/drawing/2014/main" id="{B3466546-C07E-BFBF-4B2F-E4D299013F56}"/>
              </a:ext>
            </a:extLst>
          </p:cNvPr>
          <p:cNvSpPr>
            <a:spLocks noGrp="1"/>
          </p:cNvSpPr>
          <p:nvPr>
            <p:ph type="body" sz="quarter" idx="33" hasCustomPrompt="1"/>
          </p:nvPr>
        </p:nvSpPr>
        <p:spPr>
          <a:xfrm>
            <a:off x="364800" y="5792400"/>
            <a:ext cx="11460164" cy="298800"/>
          </a:xfrm>
        </p:spPr>
        <p:txBody>
          <a:bodyPr lIns="0" tIns="72000" rIns="0" bIns="72000" anchor="b">
            <a:noAutofit/>
          </a:bodyPr>
          <a:lstStyle>
            <a:lvl1pPr marL="0" indent="0">
              <a:buNone/>
              <a:defRPr sz="1200">
                <a:solidFill>
                  <a:schemeClr val="bg1"/>
                </a:solidFill>
              </a:defRPr>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pic>
        <p:nvPicPr>
          <p:cNvPr id="6" name="Graphic 5">
            <a:extLst>
              <a:ext uri="{FF2B5EF4-FFF2-40B4-BE49-F238E27FC236}">
                <a16:creationId xmlns:a16="http://schemas.microsoft.com/office/drawing/2014/main" id="{A8F5241F-6CBA-AE82-8AEE-138E90E20FA2}"/>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7328" t="12162" r="1499" b="12843"/>
          <a:stretch/>
        </p:blipFill>
        <p:spPr>
          <a:xfrm>
            <a:off x="219299" y="6191252"/>
            <a:ext cx="1215582" cy="563804"/>
          </a:xfrm>
          <a:prstGeom prst="rect">
            <a:avLst/>
          </a:prstGeom>
        </p:spPr>
      </p:pic>
      <p:sp>
        <p:nvSpPr>
          <p:cNvPr id="9" name="Title 1">
            <a:extLst>
              <a:ext uri="{FF2B5EF4-FFF2-40B4-BE49-F238E27FC236}">
                <a16:creationId xmlns:a16="http://schemas.microsoft.com/office/drawing/2014/main" id="{70C54E86-8E74-E1E1-9919-BF95D8B21B8F}"/>
              </a:ext>
            </a:extLst>
          </p:cNvPr>
          <p:cNvSpPr>
            <a:spLocks noGrp="1"/>
          </p:cNvSpPr>
          <p:nvPr>
            <p:ph type="title"/>
          </p:nvPr>
        </p:nvSpPr>
        <p:spPr>
          <a:xfrm>
            <a:off x="365125" y="242888"/>
            <a:ext cx="11460163" cy="430887"/>
          </a:xfrm>
        </p:spPr>
        <p:txBody>
          <a:bodyPr/>
          <a:lstStyle>
            <a:lvl1pPr>
              <a:defRPr>
                <a:solidFill>
                  <a:schemeClr val="bg1"/>
                </a:solidFill>
              </a:defRPr>
            </a:lvl1pPr>
          </a:lstStyle>
          <a:p>
            <a:r>
              <a:rPr lang="en-US"/>
              <a:t>Click to edit Master title style</a:t>
            </a:r>
          </a:p>
        </p:txBody>
      </p:sp>
      <p:sp>
        <p:nvSpPr>
          <p:cNvPr id="14" name="Subtitle 2">
            <a:extLst>
              <a:ext uri="{FF2B5EF4-FFF2-40B4-BE49-F238E27FC236}">
                <a16:creationId xmlns:a16="http://schemas.microsoft.com/office/drawing/2014/main" id="{5936C739-784E-0B16-D78E-DAACEC459BEA}"/>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7" name="Freeform: Shape 16">
            <a:extLst>
              <a:ext uri="{FF2B5EF4-FFF2-40B4-BE49-F238E27FC236}">
                <a16:creationId xmlns:a16="http://schemas.microsoft.com/office/drawing/2014/main" id="{A8BE41CA-ABEC-55CB-D62E-31831DAD300E}"/>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119218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C3EA56-5111-4037-9D95-99472C98B371}"/>
              </a:ext>
            </a:extLst>
          </p:cNvPr>
          <p:cNvSpPr>
            <a:spLocks noGrp="1"/>
          </p:cNvSpPr>
          <p:nvPr>
            <p:ph type="dt" sz="half" idx="10"/>
          </p:nvPr>
        </p:nvSpPr>
        <p:spPr/>
        <p:txBody>
          <a:bodyPr/>
          <a:lstStyle/>
          <a:p>
            <a:fld id="{18AF44B5-6D56-4B59-9C1D-2022F9BFF5DA}" type="datetime4">
              <a:rPr lang="en-GB" smtClean="0"/>
              <a:t>16 October 2024</a:t>
            </a:fld>
            <a:endParaRPr lang="en-GB"/>
          </a:p>
        </p:txBody>
      </p:sp>
      <p:sp>
        <p:nvSpPr>
          <p:cNvPr id="3" name="Footer Placeholder 2">
            <a:extLst>
              <a:ext uri="{FF2B5EF4-FFF2-40B4-BE49-F238E27FC236}">
                <a16:creationId xmlns:a16="http://schemas.microsoft.com/office/drawing/2014/main" id="{D0CE7BCF-23E0-421B-8A21-1CDDB167314E}"/>
              </a:ext>
            </a:extLst>
          </p:cNvPr>
          <p:cNvSpPr>
            <a:spLocks noGrp="1"/>
          </p:cNvSpPr>
          <p:nvPr>
            <p:ph type="ftr" sz="quarter" idx="11"/>
          </p:nvPr>
        </p:nvSpPr>
        <p:spPr>
          <a:xfrm>
            <a:off x="2319338" y="6343650"/>
            <a:ext cx="5600700" cy="26987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FB1F21D1-F1DD-4945-8EF8-43393EDC3F66}"/>
              </a:ext>
            </a:extLst>
          </p:cNvPr>
          <p:cNvSpPr>
            <a:spLocks noGrp="1"/>
          </p:cNvSpPr>
          <p:nvPr>
            <p:ph type="sldNum" sz="quarter" idx="12"/>
          </p:nvPr>
        </p:nvSpPr>
        <p:spPr/>
        <p:txBody>
          <a:bodyPr/>
          <a:lstStyle/>
          <a:p>
            <a:fld id="{9F9F533D-B52E-4A2F-BF72-0ADD2D94BD75}" type="slidenum">
              <a:rPr lang="en-GB" smtClean="0"/>
              <a:pPr/>
              <a:t>‹#›</a:t>
            </a:fld>
            <a:endParaRPr lang="en-GB"/>
          </a:p>
        </p:txBody>
      </p:sp>
      <p:sp>
        <p:nvSpPr>
          <p:cNvPr id="7" name="Text Placeholder 6">
            <a:extLst>
              <a:ext uri="{FF2B5EF4-FFF2-40B4-BE49-F238E27FC236}">
                <a16:creationId xmlns:a16="http://schemas.microsoft.com/office/drawing/2014/main" id="{F2A2858F-078E-2E59-C8A6-5102082DA345}"/>
              </a:ext>
            </a:extLst>
          </p:cNvPr>
          <p:cNvSpPr>
            <a:spLocks noGrp="1"/>
          </p:cNvSpPr>
          <p:nvPr>
            <p:ph type="body" sz="quarter" idx="13" hasCustomPrompt="1"/>
          </p:nvPr>
        </p:nvSpPr>
        <p:spPr>
          <a:xfrm>
            <a:off x="365125" y="5792400"/>
            <a:ext cx="11460164" cy="298800"/>
          </a:xfrm>
        </p:spPr>
        <p:txBody>
          <a:bodyPr lIns="0" tIns="72000" rIns="0" bIns="72000" anchor="b">
            <a:noAutofit/>
          </a:bodyPr>
          <a:lstStyle>
            <a:lvl1pPr marL="0" indent="0">
              <a:buNone/>
              <a:defRPr sz="1200"/>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spTree>
    <p:extLst>
      <p:ext uri="{BB962C8B-B14F-4D97-AF65-F5344CB8AC3E}">
        <p14:creationId xmlns:p14="http://schemas.microsoft.com/office/powerpoint/2010/main" val="107610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44152BBA-B0F3-390F-177B-A659A0DA6DDB}"/>
              </a:ext>
            </a:extLst>
          </p:cNvPr>
          <p:cNvSpPr>
            <a:spLocks noGrp="1"/>
          </p:cNvSpPr>
          <p:nvPr>
            <p:ph type="body" sz="quarter" idx="25" hasCustomPrompt="1"/>
          </p:nvPr>
        </p:nvSpPr>
        <p:spPr>
          <a:xfrm>
            <a:off x="8172451" y="1303338"/>
            <a:ext cx="3652838" cy="4477804"/>
          </a:xfrm>
          <a:prstGeom prst="roundRect">
            <a:avLst>
              <a:gd name="adj" fmla="val 4585"/>
            </a:avLst>
          </a:prstGeom>
          <a:solidFill>
            <a:schemeClr val="bg1">
              <a:lumMod val="95000"/>
            </a:schemeClr>
          </a:solidFill>
          <a:ln>
            <a:noFill/>
          </a:ln>
        </p:spPr>
        <p:txBody>
          <a:bodyPr wrap="square">
            <a:noAutofit/>
          </a:bodyPr>
          <a:lstStyle>
            <a:lvl1pPr>
              <a:defRPr/>
            </a:lvl1pPr>
          </a:lstStyle>
          <a:p>
            <a:pPr lvl="0"/>
            <a:r>
              <a:rPr lang="en-US"/>
              <a:t>Click to edit TEXT content ONLY. </a:t>
            </a:r>
            <a:br>
              <a:rPr lang="en-US"/>
            </a:br>
            <a:r>
              <a:rPr lang="en-US"/>
              <a:t>If text content appears outside of the grey placeholder please reduce the size of the font. </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5"/>
          <p:cNvSpPr>
            <a:spLocks noGrp="1"/>
          </p:cNvSpPr>
          <p:nvPr>
            <p:ph type="body" sz="quarter" idx="20" hasCustomPrompt="1"/>
          </p:nvPr>
        </p:nvSpPr>
        <p:spPr>
          <a:xfrm>
            <a:off x="8172451" y="5791943"/>
            <a:ext cx="3652837"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6" name="Date Placeholder 5">
            <a:extLst>
              <a:ext uri="{FF2B5EF4-FFF2-40B4-BE49-F238E27FC236}">
                <a16:creationId xmlns:a16="http://schemas.microsoft.com/office/drawing/2014/main" id="{101A55F3-CAC9-450A-8B8C-0D0326082407}"/>
              </a:ext>
            </a:extLst>
          </p:cNvPr>
          <p:cNvSpPr>
            <a:spLocks noGrp="1"/>
          </p:cNvSpPr>
          <p:nvPr>
            <p:ph type="dt" sz="half" idx="21"/>
          </p:nvPr>
        </p:nvSpPr>
        <p:spPr/>
        <p:txBody>
          <a:bodyPr/>
          <a:lstStyle/>
          <a:p>
            <a:fld id="{39AF67FF-E09E-42E7-8CF4-0C88178FECBB}" type="datetime4">
              <a:rPr lang="en-GB" smtClean="0"/>
              <a:t>16 October 2024</a:t>
            </a:fld>
            <a:endParaRPr lang="en-GB"/>
          </a:p>
        </p:txBody>
      </p:sp>
      <p:sp>
        <p:nvSpPr>
          <p:cNvPr id="7" name="Footer Placeholder 6">
            <a:extLst>
              <a:ext uri="{FF2B5EF4-FFF2-40B4-BE49-F238E27FC236}">
                <a16:creationId xmlns:a16="http://schemas.microsoft.com/office/drawing/2014/main" id="{FA6F4AF4-B7CB-44A2-A774-A5EE13FDE7C2}"/>
              </a:ext>
            </a:extLst>
          </p:cNvPr>
          <p:cNvSpPr>
            <a:spLocks noGrp="1"/>
          </p:cNvSpPr>
          <p:nvPr>
            <p:ph type="ftr" sz="quarter" idx="22"/>
          </p:nvPr>
        </p:nvSpPr>
        <p:spPr>
          <a:xfrm>
            <a:off x="2319338" y="6343650"/>
            <a:ext cx="5600700" cy="269875"/>
          </a:xfrm>
          <a:prstGeom prst="rect">
            <a:avLst/>
          </a:prstGeom>
        </p:spPr>
        <p:txBody>
          <a:bodyPr/>
          <a:lstStyle/>
          <a:p>
            <a:endParaRPr lang="en-GB"/>
          </a:p>
        </p:txBody>
      </p:sp>
      <p:sp>
        <p:nvSpPr>
          <p:cNvPr id="8" name="Slide Number Placeholder 7">
            <a:extLst>
              <a:ext uri="{FF2B5EF4-FFF2-40B4-BE49-F238E27FC236}">
                <a16:creationId xmlns:a16="http://schemas.microsoft.com/office/drawing/2014/main" id="{1A690446-B95A-4BA4-8B97-68649C262B11}"/>
              </a:ext>
            </a:extLst>
          </p:cNvPr>
          <p:cNvSpPr>
            <a:spLocks noGrp="1"/>
          </p:cNvSpPr>
          <p:nvPr>
            <p:ph type="sldNum" sz="quarter" idx="23"/>
          </p:nvPr>
        </p:nvSpPr>
        <p:spPr/>
        <p:txBody>
          <a:bodyPr/>
          <a:lstStyle/>
          <a:p>
            <a:fld id="{9F9F533D-B52E-4A2F-BF72-0ADD2D94BD75}" type="slidenum">
              <a:rPr lang="en-GB" smtClean="0"/>
              <a:pPr/>
              <a:t>‹#›</a:t>
            </a:fld>
            <a:endParaRPr lang="en-GB"/>
          </a:p>
        </p:txBody>
      </p:sp>
      <p:sp>
        <p:nvSpPr>
          <p:cNvPr id="19" name="Text Placeholder 5"/>
          <p:cNvSpPr>
            <a:spLocks noGrp="1"/>
          </p:cNvSpPr>
          <p:nvPr>
            <p:ph type="body" sz="quarter" idx="19" hasCustomPrompt="1"/>
          </p:nvPr>
        </p:nvSpPr>
        <p:spPr>
          <a:xfrm>
            <a:off x="365125" y="5791943"/>
            <a:ext cx="7554913" cy="299295"/>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3" name="Text Placeholder 2">
            <a:extLst>
              <a:ext uri="{FF2B5EF4-FFF2-40B4-BE49-F238E27FC236}">
                <a16:creationId xmlns:a16="http://schemas.microsoft.com/office/drawing/2014/main" id="{3B643D66-CBAC-8A3C-D941-445E2D7EFCEE}"/>
              </a:ext>
            </a:extLst>
          </p:cNvPr>
          <p:cNvSpPr>
            <a:spLocks noGrp="1"/>
          </p:cNvSpPr>
          <p:nvPr>
            <p:ph type="body" sz="quarter" idx="24" hasCustomPrompt="1"/>
          </p:nvPr>
        </p:nvSpPr>
        <p:spPr>
          <a:xfrm>
            <a:off x="365125" y="1303338"/>
            <a:ext cx="7554913" cy="4478337"/>
          </a:xfrm>
        </p:spPr>
        <p:txBody>
          <a:bodyPr lIns="0" tIns="234000" rIns="0" bIns="180000">
            <a:noAutofit/>
          </a:bodyPr>
          <a:lstStyle>
            <a:lvl1pPr>
              <a:defRPr/>
            </a:lvl1pPr>
          </a:lstStyle>
          <a:p>
            <a:pPr lvl="0"/>
            <a:r>
              <a:rPr lang="en-US"/>
              <a:t>Click to enter TEXT content ONLY.</a:t>
            </a:r>
            <a:br>
              <a:rPr lang="en-US"/>
            </a:br>
            <a:r>
              <a:rPr lang="en-US"/>
              <a:t>If text content appears too large please reduce the size of the font. </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
            <a:extLst>
              <a:ext uri="{FF2B5EF4-FFF2-40B4-BE49-F238E27FC236}">
                <a16:creationId xmlns:a16="http://schemas.microsoft.com/office/drawing/2014/main" id="{8C40724D-5874-C573-BE68-E74D3056C42C}"/>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6DDC75F0-FC33-50C5-4836-14CADF87FA85}"/>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7ED293B4-51DD-6A15-3268-DC88E0FC951D}"/>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4121558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F7EFD61-0B79-2619-1483-7B804B2C82CE}"/>
              </a:ext>
            </a:extLst>
          </p:cNvPr>
          <p:cNvSpPr>
            <a:spLocks noGrp="1"/>
          </p:cNvSpPr>
          <p:nvPr>
            <p:ph type="title" hasCustomPrompt="1"/>
          </p:nvPr>
        </p:nvSpPr>
        <p:spPr>
          <a:xfrm>
            <a:off x="365125" y="3235800"/>
            <a:ext cx="11460163" cy="1260000"/>
          </a:xfrm>
        </p:spPr>
        <p:txBody>
          <a:bodyPr>
            <a:normAutofit/>
          </a:bodyPr>
          <a:lstStyle>
            <a:lvl1pPr>
              <a:defRPr sz="3600"/>
            </a:lvl1pPr>
          </a:lstStyle>
          <a:p>
            <a:r>
              <a:rPr lang="en-US"/>
              <a:t>Click to enter section header title</a:t>
            </a:r>
          </a:p>
        </p:txBody>
      </p:sp>
      <p:sp>
        <p:nvSpPr>
          <p:cNvPr id="9" name="Subtitle 2">
            <a:extLst>
              <a:ext uri="{FF2B5EF4-FFF2-40B4-BE49-F238E27FC236}">
                <a16:creationId xmlns:a16="http://schemas.microsoft.com/office/drawing/2014/main" id="{BBC9BD8C-031D-7F0A-C46B-D38FB0136781}"/>
              </a:ext>
            </a:extLst>
          </p:cNvPr>
          <p:cNvSpPr>
            <a:spLocks noGrp="1"/>
          </p:cNvSpPr>
          <p:nvPr>
            <p:ph type="subTitle" idx="1" hasCustomPrompt="1"/>
          </p:nvPr>
        </p:nvSpPr>
        <p:spPr>
          <a:xfrm>
            <a:off x="365125" y="4514654"/>
            <a:ext cx="11460164" cy="475200"/>
          </a:xfrm>
          <a:prstGeom prst="rect">
            <a:avLst/>
          </a:prstGeom>
        </p:spPr>
        <p:txBody>
          <a:bodyPr wrap="square" lIns="0" tIns="0" rIns="0" bIns="0" anchor="t" anchorCtr="0">
            <a:normAutofit/>
          </a:bodyPr>
          <a:lstStyle>
            <a:lvl1pPr marL="0" indent="0" algn="l">
              <a:spcBef>
                <a:spcPts val="0"/>
              </a:spcBef>
              <a:spcAft>
                <a:spcPts val="0"/>
              </a:spcAft>
              <a:buNone/>
              <a:defRPr sz="2800" i="0">
                <a:solidFill>
                  <a:schemeClr val="tx2"/>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section subtitle</a:t>
            </a:r>
          </a:p>
        </p:txBody>
      </p:sp>
      <p:pic>
        <p:nvPicPr>
          <p:cNvPr id="10" name="Graphic 9">
            <a:extLst>
              <a:ext uri="{FF2B5EF4-FFF2-40B4-BE49-F238E27FC236}">
                <a16:creationId xmlns:a16="http://schemas.microsoft.com/office/drawing/2014/main" id="{0B01FA46-1D8D-93AD-9A24-7740D438F0B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7175" y="5967611"/>
            <a:ext cx="1401150" cy="422366"/>
          </a:xfrm>
          <a:prstGeom prst="rect">
            <a:avLst/>
          </a:prstGeom>
        </p:spPr>
      </p:pic>
    </p:spTree>
    <p:extLst>
      <p:ext uri="{BB962C8B-B14F-4D97-AF65-F5344CB8AC3E}">
        <p14:creationId xmlns:p14="http://schemas.microsoft.com/office/powerpoint/2010/main" val="90923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ection Hea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905DD1F-ADCE-21F5-3B42-348B73562E77}"/>
              </a:ext>
            </a:extLst>
          </p:cNvPr>
          <p:cNvSpPr>
            <a:spLocks noGrp="1"/>
          </p:cNvSpPr>
          <p:nvPr>
            <p:ph type="title" hasCustomPrompt="1"/>
          </p:nvPr>
        </p:nvSpPr>
        <p:spPr>
          <a:xfrm>
            <a:off x="365125" y="3235800"/>
            <a:ext cx="8651875" cy="1260000"/>
          </a:xfrm>
        </p:spPr>
        <p:txBody>
          <a:bodyPr>
            <a:normAutofit/>
          </a:bodyPr>
          <a:lstStyle>
            <a:lvl1pPr>
              <a:defRPr sz="3600">
                <a:solidFill>
                  <a:schemeClr val="bg1"/>
                </a:solidFill>
              </a:defRPr>
            </a:lvl1pPr>
          </a:lstStyle>
          <a:p>
            <a:r>
              <a:rPr lang="en-US"/>
              <a:t>Click to enter section header title</a:t>
            </a:r>
          </a:p>
        </p:txBody>
      </p:sp>
      <p:sp>
        <p:nvSpPr>
          <p:cNvPr id="7" name="Subtitle 2">
            <a:extLst>
              <a:ext uri="{FF2B5EF4-FFF2-40B4-BE49-F238E27FC236}">
                <a16:creationId xmlns:a16="http://schemas.microsoft.com/office/drawing/2014/main" id="{1A65F606-CDCB-0367-61AA-199FECCB3A72}"/>
              </a:ext>
            </a:extLst>
          </p:cNvPr>
          <p:cNvSpPr>
            <a:spLocks noGrp="1"/>
          </p:cNvSpPr>
          <p:nvPr>
            <p:ph type="subTitle" idx="1" hasCustomPrompt="1"/>
          </p:nvPr>
        </p:nvSpPr>
        <p:spPr>
          <a:xfrm>
            <a:off x="365125" y="4514654"/>
            <a:ext cx="8651876" cy="475200"/>
          </a:xfrm>
          <a:prstGeom prst="rect">
            <a:avLst/>
          </a:prstGeom>
        </p:spPr>
        <p:txBody>
          <a:bodyPr wrap="square" lIns="0" tIns="0" rIns="0" bIns="0" anchor="t" anchorCtr="0">
            <a:normAutofit/>
          </a:bodyPr>
          <a:lstStyle>
            <a:lvl1pPr marL="0" indent="0" algn="l">
              <a:spcBef>
                <a:spcPts val="0"/>
              </a:spcBef>
              <a:spcAft>
                <a:spcPts val="0"/>
              </a:spcAft>
              <a:buNone/>
              <a:defRPr sz="2800" i="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section subtitle</a:t>
            </a:r>
          </a:p>
        </p:txBody>
      </p:sp>
      <p:pic>
        <p:nvPicPr>
          <p:cNvPr id="8" name="Graphic 7">
            <a:extLst>
              <a:ext uri="{FF2B5EF4-FFF2-40B4-BE49-F238E27FC236}">
                <a16:creationId xmlns:a16="http://schemas.microsoft.com/office/drawing/2014/main" id="{FE066BEF-B097-8826-7B68-974384A3DA4A}"/>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13772" t="25173" r="16016" b="28870"/>
          <a:stretch/>
        </p:blipFill>
        <p:spPr>
          <a:xfrm>
            <a:off x="322824" y="5861243"/>
            <a:ext cx="1586940" cy="585704"/>
          </a:xfrm>
          <a:prstGeom prst="rect">
            <a:avLst/>
          </a:prstGeom>
        </p:spPr>
      </p:pic>
    </p:spTree>
    <p:extLst>
      <p:ext uri="{BB962C8B-B14F-4D97-AF65-F5344CB8AC3E}">
        <p14:creationId xmlns:p14="http://schemas.microsoft.com/office/powerpoint/2010/main" val="285248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1B20AFD6-6925-491B-B024-5E0A32A58D07}"/>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17590" t="25173" r="17185" b="31039"/>
          <a:stretch/>
        </p:blipFill>
        <p:spPr>
          <a:xfrm>
            <a:off x="152399" y="2073890"/>
            <a:ext cx="11992273" cy="4539635"/>
          </a:xfrm>
          <a:prstGeom prst="rect">
            <a:avLst/>
          </a:prstGeom>
        </p:spPr>
      </p:pic>
      <p:sp>
        <p:nvSpPr>
          <p:cNvPr id="2" name="Rectangle 1">
            <a:extLst>
              <a:ext uri="{FF2B5EF4-FFF2-40B4-BE49-F238E27FC236}">
                <a16:creationId xmlns:a16="http://schemas.microsoft.com/office/drawing/2014/main" id="{2B90B266-F3BD-2613-5CB9-7E4A4FDFC416}"/>
              </a:ext>
            </a:extLst>
          </p:cNvPr>
          <p:cNvSpPr/>
          <p:nvPr userDrawn="1"/>
        </p:nvSpPr>
        <p:spPr bwMode="auto">
          <a:xfrm>
            <a:off x="11039475" y="164305"/>
            <a:ext cx="862012" cy="31750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r" eaLnBrk="0" fontAlgn="auto" hangingPunct="0">
              <a:spcBef>
                <a:spcPts val="0"/>
              </a:spcBef>
              <a:spcAft>
                <a:spcPts val="0"/>
              </a:spcAft>
              <a:buClr>
                <a:schemeClr val="bg1"/>
              </a:buClr>
              <a:buFont typeface="Arial" pitchFamily="34" charset="0"/>
              <a:buNone/>
            </a:pPr>
            <a:r>
              <a:rPr lang="en-GB" sz="1000" b="1" kern="0">
                <a:solidFill>
                  <a:srgbClr val="FFFFFF"/>
                </a:solidFill>
                <a:latin typeface="+mn-lt"/>
              </a:rPr>
              <a:t>gsk.com</a:t>
            </a:r>
          </a:p>
        </p:txBody>
      </p:sp>
      <p:pic>
        <p:nvPicPr>
          <p:cNvPr id="3" name="Graphic 2">
            <a:extLst>
              <a:ext uri="{FF2B5EF4-FFF2-40B4-BE49-F238E27FC236}">
                <a16:creationId xmlns:a16="http://schemas.microsoft.com/office/drawing/2014/main" id="{FF8659A8-C764-F3A5-40B7-A3CB7A35D23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094470" y="243283"/>
            <a:ext cx="159543" cy="159543"/>
          </a:xfrm>
          <a:prstGeom prst="rect">
            <a:avLst/>
          </a:prstGeom>
        </p:spPr>
      </p:pic>
    </p:spTree>
    <p:extLst>
      <p:ext uri="{BB962C8B-B14F-4D97-AF65-F5344CB8AC3E}">
        <p14:creationId xmlns:p14="http://schemas.microsoft.com/office/powerpoint/2010/main" val="306862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WARNING">
    <p:bg>
      <p:bgPr>
        <a:solidFill>
          <a:schemeClr val="accent4"/>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03810C-0168-8013-6BD1-DF4493DB8F41}"/>
              </a:ext>
            </a:extLst>
          </p:cNvPr>
          <p:cNvSpPr/>
          <p:nvPr userDrawn="1"/>
        </p:nvSpPr>
        <p:spPr bwMode="auto">
          <a:xfrm>
            <a:off x="242888" y="242888"/>
            <a:ext cx="11704637" cy="584835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eaLnBrk="0" fontAlgn="auto" hangingPunct="0">
              <a:spcBef>
                <a:spcPts val="300"/>
              </a:spcBef>
              <a:spcAft>
                <a:spcPts val="300"/>
              </a:spcAft>
              <a:buClr>
                <a:schemeClr val="bg1"/>
              </a:buClr>
            </a:pPr>
            <a:r>
              <a:rPr lang="en-GB" sz="9600" kern="0">
                <a:solidFill>
                  <a:schemeClr val="bg1"/>
                </a:solidFill>
              </a:rPr>
              <a:t>Do not use </a:t>
            </a:r>
            <a:br>
              <a:rPr lang="en-GB" sz="9600" kern="0">
                <a:solidFill>
                  <a:schemeClr val="bg1"/>
                </a:solidFill>
              </a:rPr>
            </a:br>
            <a:r>
              <a:rPr lang="en-GB" sz="9600" kern="0">
                <a:solidFill>
                  <a:schemeClr val="bg1"/>
                </a:solidFill>
              </a:rPr>
              <a:t>layouts that appear </a:t>
            </a:r>
            <a:br>
              <a:rPr lang="en-GB" sz="9600" kern="0">
                <a:solidFill>
                  <a:schemeClr val="bg1"/>
                </a:solidFill>
              </a:rPr>
            </a:br>
            <a:r>
              <a:rPr lang="en-GB" sz="9600" kern="0">
                <a:solidFill>
                  <a:schemeClr val="bg1"/>
                </a:solidFill>
              </a:rPr>
              <a:t>after this point</a:t>
            </a:r>
          </a:p>
        </p:txBody>
      </p:sp>
      <p:pic>
        <p:nvPicPr>
          <p:cNvPr id="4" name="Graphic 3">
            <a:extLst>
              <a:ext uri="{FF2B5EF4-FFF2-40B4-BE49-F238E27FC236}">
                <a16:creationId xmlns:a16="http://schemas.microsoft.com/office/drawing/2014/main" id="{1AFE542C-8ECE-F9C9-8F96-80B2751FAA98}"/>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7328" t="12162" r="1499" b="12843"/>
          <a:stretch/>
        </p:blipFill>
        <p:spPr>
          <a:xfrm>
            <a:off x="90711" y="6207919"/>
            <a:ext cx="1215582" cy="563804"/>
          </a:xfrm>
          <a:prstGeom prst="rect">
            <a:avLst/>
          </a:prstGeom>
        </p:spPr>
      </p:pic>
    </p:spTree>
    <p:extLst>
      <p:ext uri="{BB962C8B-B14F-4D97-AF65-F5344CB8AC3E}">
        <p14:creationId xmlns:p14="http://schemas.microsoft.com/office/powerpoint/2010/main" val="257628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F1F79C-1280-7492-364E-2E7C641D56E1}"/>
              </a:ext>
            </a:extLst>
          </p:cNvPr>
          <p:cNvSpPr>
            <a:spLocks noGrp="1"/>
          </p:cNvSpPr>
          <p:nvPr>
            <p:ph type="dt" sz="half" idx="10"/>
          </p:nvPr>
        </p:nvSpPr>
        <p:spPr/>
        <p:txBody>
          <a:bodyPr/>
          <a:lstStyle/>
          <a:p>
            <a:fld id="{46D877C6-36A2-4EA6-BD83-605C8EEE316E}" type="datetimeFigureOut">
              <a:rPr lang="en-US" smtClean="0"/>
              <a:t>10/16/2024</a:t>
            </a:fld>
            <a:endParaRPr lang="en-US"/>
          </a:p>
        </p:txBody>
      </p:sp>
      <p:sp>
        <p:nvSpPr>
          <p:cNvPr id="3" name="Footer Placeholder 2">
            <a:extLst>
              <a:ext uri="{FF2B5EF4-FFF2-40B4-BE49-F238E27FC236}">
                <a16:creationId xmlns:a16="http://schemas.microsoft.com/office/drawing/2014/main" id="{0902672D-E987-A4EB-86FF-C2E4051E9D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D64BEB-FDC8-C4E9-A53F-E181DA085A54}"/>
              </a:ext>
            </a:extLst>
          </p:cNvPr>
          <p:cNvSpPr>
            <a:spLocks noGrp="1"/>
          </p:cNvSpPr>
          <p:nvPr>
            <p:ph type="sldNum" sz="quarter" idx="12"/>
          </p:nvPr>
        </p:nvSpPr>
        <p:spPr/>
        <p:txBody>
          <a:bodyPr/>
          <a:lstStyle/>
          <a:p>
            <a:fld id="{F0998819-4F79-4D17-A029-01699B463AAD}" type="slidenum">
              <a:rPr lang="en-US" smtClean="0"/>
              <a:t>‹#›</a:t>
            </a:fld>
            <a:endParaRPr lang="en-US"/>
          </a:p>
        </p:txBody>
      </p:sp>
    </p:spTree>
    <p:extLst>
      <p:ext uri="{BB962C8B-B14F-4D97-AF65-F5344CB8AC3E}">
        <p14:creationId xmlns:p14="http://schemas.microsoft.com/office/powerpoint/2010/main" val="217197003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sv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15.svg"/><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image" Target="../media/image1.png"/><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34" Type="http://schemas.openxmlformats.org/officeDocument/2006/relationships/image" Target="../media/image15.svg"/><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image" Target="../media/image1.png"/><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theme" Target="../theme/theme3.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image" Target="../media/image3.png"/><Relationship Id="rId8"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1285288" y="6343650"/>
            <a:ext cx="540000" cy="269875"/>
          </a:xfrm>
          <a:prstGeom prst="rect">
            <a:avLst/>
          </a:prstGeom>
        </p:spPr>
        <p:txBody>
          <a:bodyPr vert="horz" lIns="0" tIns="0" rIns="0" bIns="0" rtlCol="0" anchor="b" anchorCtr="0">
            <a:normAutofit/>
          </a:bodyPr>
          <a:lstStyle>
            <a:lvl1pPr algn="r">
              <a:defRPr sz="1000">
                <a:solidFill>
                  <a:schemeClr val="tx1"/>
                </a:solidFill>
              </a:defRPr>
            </a:lvl1pPr>
          </a:lstStyle>
          <a:p>
            <a:fld id="{9F9F533D-B52E-4A2F-BF72-0ADD2D94BD75}" type="slidenum">
              <a:rPr lang="en-GB" smtClean="0"/>
              <a:pPr/>
              <a:t>‹#›</a:t>
            </a:fld>
            <a:endParaRPr lang="en-GB"/>
          </a:p>
        </p:txBody>
      </p:sp>
      <p:sp>
        <p:nvSpPr>
          <p:cNvPr id="4" name="Title Placeholder 3"/>
          <p:cNvSpPr>
            <a:spLocks noGrp="1"/>
          </p:cNvSpPr>
          <p:nvPr>
            <p:ph type="title"/>
          </p:nvPr>
        </p:nvSpPr>
        <p:spPr>
          <a:xfrm>
            <a:off x="365125" y="242888"/>
            <a:ext cx="4651375" cy="430887"/>
          </a:xfrm>
          <a:prstGeom prst="rect">
            <a:avLst/>
          </a:prstGeom>
        </p:spPr>
        <p:txBody>
          <a:bodyPr vert="horz" lIns="0" tIns="0" rIns="0" bIns="0" rtlCol="0" anchor="ctr" anchorCtr="0">
            <a:noAutofit/>
          </a:bodyPr>
          <a:lstStyle/>
          <a:p>
            <a:r>
              <a:rPr lang="en-GB"/>
              <a:t>Click to enter slide title</a:t>
            </a:r>
          </a:p>
        </p:txBody>
      </p:sp>
      <p:sp>
        <p:nvSpPr>
          <p:cNvPr id="7" name="Date Placeholder 6"/>
          <p:cNvSpPr>
            <a:spLocks noGrp="1"/>
          </p:cNvSpPr>
          <p:nvPr>
            <p:ph type="dt" sz="half" idx="2"/>
          </p:nvPr>
        </p:nvSpPr>
        <p:spPr>
          <a:xfrm>
            <a:off x="8172450" y="6343650"/>
            <a:ext cx="2776537" cy="269875"/>
          </a:xfrm>
          <a:prstGeom prst="rect">
            <a:avLst/>
          </a:prstGeom>
        </p:spPr>
        <p:txBody>
          <a:bodyPr vert="horz" lIns="0" tIns="0" rIns="0" bIns="0" rtlCol="0" anchor="b" anchorCtr="0">
            <a:normAutofit/>
          </a:bodyPr>
          <a:lstStyle>
            <a:lvl1pPr algn="r">
              <a:defRPr sz="1000">
                <a:solidFill>
                  <a:schemeClr val="tx1"/>
                </a:solidFill>
              </a:defRPr>
            </a:lvl1pPr>
          </a:lstStyle>
          <a:p>
            <a:fld id="{346B58B4-0D72-4C8B-9355-854FB5782278}" type="datetime4">
              <a:rPr lang="en-GB" smtClean="0"/>
              <a:t>16 October 2024</a:t>
            </a:fld>
            <a:endParaRPr lang="en-GB"/>
          </a:p>
        </p:txBody>
      </p:sp>
      <p:sp>
        <p:nvSpPr>
          <p:cNvPr id="8" name="Text Placeholder 2">
            <a:extLst>
              <a:ext uri="{FF2B5EF4-FFF2-40B4-BE49-F238E27FC236}">
                <a16:creationId xmlns:a16="http://schemas.microsoft.com/office/drawing/2014/main" id="{BBC2AD35-7761-4742-BEF1-3D0CAD2E1DED}"/>
              </a:ext>
            </a:extLst>
          </p:cNvPr>
          <p:cNvSpPr>
            <a:spLocks noGrp="1"/>
          </p:cNvSpPr>
          <p:nvPr>
            <p:ph type="body" idx="1"/>
          </p:nvPr>
        </p:nvSpPr>
        <p:spPr>
          <a:xfrm>
            <a:off x="365125" y="1303338"/>
            <a:ext cx="11460163" cy="4787899"/>
          </a:xfrm>
          <a:prstGeom prst="rect">
            <a:avLst/>
          </a:prstGeom>
        </p:spPr>
        <p:txBody>
          <a:bodyPr vert="horz" lIns="180000" tIns="180000" rIns="180000" bIns="180000" rtlCol="0">
            <a:normAutofit/>
          </a:bodyPr>
          <a:lstStyle/>
          <a:p>
            <a:pPr lvl="0"/>
            <a:r>
              <a:rPr lang="en-GB"/>
              <a:t>Click to enter text content.</a:t>
            </a:r>
            <a:br>
              <a:rPr lang="en-GB"/>
            </a:br>
            <a:r>
              <a:rPr lang="en-GB"/>
              <a:t>To increase bullet level, select your text &gt; press ‘Tab’.</a:t>
            </a:r>
            <a:br>
              <a:rPr lang="en-GB"/>
            </a:br>
            <a:r>
              <a:rPr lang="en-GB"/>
              <a:t>To decrease bullet level, select your text &gt; press ‘Shift’ + ‘Tab’.</a:t>
            </a:r>
            <a:br>
              <a:rPr lang="en-GB"/>
            </a:br>
            <a:r>
              <a:rPr lang="en-GB"/>
              <a:t>To remove bullet levels, select your text &gt; right click &gt; press ‘bullets’.</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p>
          <a:p>
            <a:pPr lvl="7"/>
            <a:r>
              <a:rPr lang="en-GB"/>
              <a:t>Eighth level</a:t>
            </a:r>
          </a:p>
          <a:p>
            <a:pPr lvl="8"/>
            <a:r>
              <a:rPr lang="en-GB"/>
              <a:t>Ninth level</a:t>
            </a:r>
          </a:p>
          <a:p>
            <a:pPr lvl="4"/>
            <a:endParaRPr lang="en-GB"/>
          </a:p>
        </p:txBody>
      </p:sp>
      <p:pic>
        <p:nvPicPr>
          <p:cNvPr id="26" name="Graphic 25">
            <a:extLst>
              <a:ext uri="{FF2B5EF4-FFF2-40B4-BE49-F238E27FC236}">
                <a16:creationId xmlns:a16="http://schemas.microsoft.com/office/drawing/2014/main" id="{7B7C2D6E-A9EC-414F-8A58-3207DA98D6C5}"/>
              </a:ext>
            </a:extLst>
          </p:cNvPr>
          <p:cNvPicPr>
            <a:picLocks noChangeAspect="1"/>
          </p:cNvPicPr>
          <p:nvPr userDrawn="1"/>
        </p:nvPicPr>
        <p:blipFill>
          <a:blip r:embed="rId34" cstate="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376239" y="6354213"/>
            <a:ext cx="820737" cy="247406"/>
          </a:xfrm>
          <a:prstGeom prst="rect">
            <a:avLst/>
          </a:prstGeom>
        </p:spPr>
      </p:pic>
      <p:pic>
        <p:nvPicPr>
          <p:cNvPr id="2050" name="Picture 2">
            <a:extLst>
              <a:ext uri="{FF2B5EF4-FFF2-40B4-BE49-F238E27FC236}">
                <a16:creationId xmlns:a16="http://schemas.microsoft.com/office/drawing/2014/main" id="{09E3ACA0-09BC-BE2D-C083-224553F0C2C0}"/>
              </a:ext>
            </a:extLst>
          </p:cNvPr>
          <p:cNvPicPr>
            <a:picLocks noChangeAspect="1" noChangeArrowheads="1"/>
          </p:cNvPicPr>
          <p:nvPr userDrawn="1"/>
        </p:nvPicPr>
        <p:blipFill>
          <a:blip r:embed="rId36">
            <a:extLst>
              <a:ext uri="{28A0092B-C50C-407E-A947-70E740481C1C}">
                <a14:useLocalDpi xmlns:a14="http://schemas.microsoft.com/office/drawing/2010/main" val="0"/>
              </a:ext>
            </a:extLst>
          </a:blip>
          <a:srcRect/>
          <a:stretch>
            <a:fillRect/>
          </a:stretch>
        </p:blipFill>
        <p:spPr bwMode="auto">
          <a:xfrm>
            <a:off x="1325317" y="6295036"/>
            <a:ext cx="1988042" cy="36576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65CD24B4-DDAB-5477-08A7-CE3EBAD4C283}"/>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377833169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1219170" rtl="0" eaLnBrk="1" latinLnBrk="0" hangingPunct="1">
        <a:lnSpc>
          <a:spcPct val="100000"/>
        </a:lnSpc>
        <a:spcBef>
          <a:spcPct val="0"/>
        </a:spcBef>
        <a:buNone/>
        <a:defRPr sz="3200" b="1" kern="1200">
          <a:solidFill>
            <a:srgbClr val="0078D4"/>
          </a:solidFill>
          <a:latin typeface="Aptos" panose="020B0004020202020204" pitchFamily="34" charset="0"/>
          <a:ea typeface="+mj-ea"/>
          <a:cs typeface="+mj-cs"/>
        </a:defRPr>
      </a:lvl1pPr>
    </p:titleStyle>
    <p:bodyStyle>
      <a:lvl1pPr marL="359991" indent="-359991" algn="l" defTabSz="1219170" rtl="0" eaLnBrk="1" latinLnBrk="0" hangingPunct="1">
        <a:spcBef>
          <a:spcPts val="300"/>
        </a:spcBef>
        <a:spcAft>
          <a:spcPts val="300"/>
        </a:spcAft>
        <a:buClr>
          <a:schemeClr val="tx2"/>
        </a:buClr>
        <a:buSzPct val="110000"/>
        <a:buFont typeface="Arial" panose="020B0604020202020204" pitchFamily="34" charset="0"/>
        <a:buChar char="•"/>
        <a:defRPr sz="2200" kern="1200">
          <a:solidFill>
            <a:schemeClr val="tx1"/>
          </a:solidFill>
          <a:latin typeface="Aptos" panose="020B0004020202020204" pitchFamily="34" charset="0"/>
          <a:ea typeface="+mn-ea"/>
          <a:cs typeface="+mn-cs"/>
        </a:defRPr>
      </a:lvl1pPr>
      <a:lvl2pPr marL="717533" indent="-359991" algn="l" defTabSz="1219170" rtl="0" eaLnBrk="1" latinLnBrk="0" hangingPunct="1">
        <a:spcBef>
          <a:spcPts val="300"/>
        </a:spcBef>
        <a:spcAft>
          <a:spcPts val="300"/>
        </a:spcAft>
        <a:buClr>
          <a:schemeClr val="tx1"/>
        </a:buClr>
        <a:buFont typeface="Arial" panose="020B0604020202020204" pitchFamily="34" charset="0"/>
        <a:buChar char="­"/>
        <a:defRPr sz="2000" kern="1200">
          <a:solidFill>
            <a:schemeClr val="tx1"/>
          </a:solidFill>
          <a:latin typeface="Aptos" panose="020B0004020202020204" pitchFamily="34" charset="0"/>
          <a:ea typeface="+mn-ea"/>
          <a:cs typeface="+mn-cs"/>
        </a:defRPr>
      </a:lvl2pPr>
      <a:lvl3pPr marL="1079973" indent="-359991" algn="l" defTabSz="1219170" rtl="0" eaLnBrk="1" latinLnBrk="0" hangingPunct="1">
        <a:spcBef>
          <a:spcPts val="300"/>
        </a:spcBef>
        <a:spcAft>
          <a:spcPts val="300"/>
        </a:spcAft>
        <a:buClr>
          <a:schemeClr val="tx1"/>
        </a:buClr>
        <a:buFont typeface="Arial" panose="020B0604020202020204" pitchFamily="34" charset="0"/>
        <a:buChar char="­"/>
        <a:defRPr sz="1800" kern="1200">
          <a:solidFill>
            <a:schemeClr val="tx1"/>
          </a:solidFill>
          <a:latin typeface="Aptos" panose="020B0004020202020204" pitchFamily="34" charset="0"/>
          <a:ea typeface="+mn-ea"/>
          <a:cs typeface="+mn-cs"/>
        </a:defRPr>
      </a:lvl3pPr>
      <a:lvl4pPr marL="1441415" indent="-359991" algn="l" defTabSz="1219170" rtl="0" eaLnBrk="1" latinLnBrk="0" hangingPunct="1">
        <a:spcBef>
          <a:spcPts val="300"/>
        </a:spcBef>
        <a:spcAft>
          <a:spcPts val="300"/>
        </a:spcAft>
        <a:buClr>
          <a:schemeClr val="tx1"/>
        </a:buClr>
        <a:buFont typeface="Arial" panose="020B0604020202020204" pitchFamily="34" charset="0"/>
        <a:buChar char="­"/>
        <a:defRPr sz="1600" kern="1200">
          <a:solidFill>
            <a:schemeClr val="tx1"/>
          </a:solidFill>
          <a:latin typeface="Aptos" panose="020B0004020202020204" pitchFamily="34" charset="0"/>
          <a:ea typeface="+mn-ea"/>
          <a:cs typeface="+mn-cs"/>
        </a:defRPr>
      </a:lvl4pPr>
      <a:lvl5pPr marL="1799955" indent="-359991" algn="l" defTabSz="1219170" rtl="0" eaLnBrk="1" latinLnBrk="0" hangingPunct="1">
        <a:spcBef>
          <a:spcPts val="300"/>
        </a:spcBef>
        <a:spcAft>
          <a:spcPts val="300"/>
        </a:spcAft>
        <a:buClr>
          <a:schemeClr val="tx1"/>
        </a:buClr>
        <a:buFont typeface="Arial" panose="020B0604020202020204" pitchFamily="34" charset="0"/>
        <a:buChar char="­"/>
        <a:defRPr sz="1400" b="0" kern="1200">
          <a:solidFill>
            <a:schemeClr val="tx1"/>
          </a:solidFill>
          <a:latin typeface="Aptos" panose="020B0004020202020204" pitchFamily="34" charset="0"/>
          <a:ea typeface="+mn-ea"/>
          <a:cs typeface="+mn-cs"/>
        </a:defRPr>
      </a:lvl5pPr>
      <a:lvl6pPr marL="2159946"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Aptos" panose="020B0004020202020204" pitchFamily="34" charset="0"/>
          <a:ea typeface="+mn-ea"/>
          <a:cs typeface="+mn-cs"/>
        </a:defRPr>
      </a:lvl6pPr>
      <a:lvl7pPr marL="2399940"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Aptos" panose="020B0004020202020204" pitchFamily="34" charset="0"/>
          <a:ea typeface="+mn-ea"/>
          <a:cs typeface="+mn-cs"/>
        </a:defRPr>
      </a:lvl7pPr>
      <a:lvl8pPr marL="2759931"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Aptos" panose="020B0004020202020204" pitchFamily="34" charset="0"/>
          <a:ea typeface="+mn-ea"/>
          <a:cs typeface="+mn-cs"/>
        </a:defRPr>
      </a:lvl8pPr>
      <a:lvl9pPr marL="3119922"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Aptos" panose="020B0004020202020204" pitchFamily="34" charset="0"/>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6A6A6"/>
          </p15:clr>
        </p15:guide>
        <p15:guide id="2" pos="7680">
          <p15:clr>
            <a:srgbClr val="A6A6A6"/>
          </p15:clr>
        </p15:guide>
        <p15:guide id="3" pos="230">
          <p15:clr>
            <a:srgbClr val="A6A6A6"/>
          </p15:clr>
        </p15:guide>
        <p15:guide id="4" pos="1301">
          <p15:clr>
            <a:srgbClr val="A6A6A6"/>
          </p15:clr>
        </p15:guide>
        <p15:guide id="5" pos="1461">
          <p15:clr>
            <a:srgbClr val="A6A6A6"/>
          </p15:clr>
        </p15:guide>
        <p15:guide id="6" pos="2531">
          <p15:clr>
            <a:srgbClr val="A6A6A6"/>
          </p15:clr>
        </p15:guide>
        <p15:guide id="7" pos="2690">
          <p15:clr>
            <a:srgbClr val="A6A6A6"/>
          </p15:clr>
        </p15:guide>
        <p15:guide id="8" pos="3759">
          <p15:clr>
            <a:srgbClr val="A6A6A6"/>
          </p15:clr>
        </p15:guide>
        <p15:guide id="9" pos="3920">
          <p15:clr>
            <a:srgbClr val="A6A6A6"/>
          </p15:clr>
        </p15:guide>
        <p15:guide id="10" pos="4989">
          <p15:clr>
            <a:srgbClr val="A6A6A6"/>
          </p15:clr>
        </p15:guide>
        <p15:guide id="11" pos="5148">
          <p15:clr>
            <a:srgbClr val="A6A6A6"/>
          </p15:clr>
        </p15:guide>
        <p15:guide id="12" pos="6218">
          <p15:clr>
            <a:srgbClr val="A6A6A6"/>
          </p15:clr>
        </p15:guide>
        <p15:guide id="13" pos="6378">
          <p15:clr>
            <a:srgbClr val="A6A6A6"/>
          </p15:clr>
        </p15:guide>
        <p15:guide id="14" pos="7449">
          <p15:clr>
            <a:srgbClr val="A6A6A6"/>
          </p15:clr>
        </p15:guide>
        <p15:guide id="15" orient="horz">
          <p15:clr>
            <a:srgbClr val="A6A6A6"/>
          </p15:clr>
        </p15:guide>
        <p15:guide id="16" orient="horz" pos="4315">
          <p15:clr>
            <a:srgbClr val="A6A6A6"/>
          </p15:clr>
        </p15:guide>
        <p15:guide id="17" orient="horz" pos="153">
          <p15:clr>
            <a:srgbClr val="A6A6A6"/>
          </p15:clr>
        </p15:guide>
        <p15:guide id="18" orient="horz" pos="686">
          <p15:clr>
            <a:srgbClr val="A6A6A6"/>
          </p15:clr>
        </p15:guide>
        <p15:guide id="19" orient="horz" pos="821">
          <p15:clr>
            <a:srgbClr val="A6A6A6"/>
          </p15:clr>
        </p15:guide>
        <p15:guide id="20" orient="horz" pos="1323">
          <p15:clr>
            <a:srgbClr val="A6A6A6"/>
          </p15:clr>
        </p15:guide>
        <p15:guide id="21" orient="horz" pos="2330">
          <p15:clr>
            <a:srgbClr val="A6A6A6"/>
          </p15:clr>
        </p15:guide>
        <p15:guide id="22" orient="horz" pos="3335">
          <p15:clr>
            <a:srgbClr val="A6A6A6"/>
          </p15:clr>
        </p15:guide>
        <p15:guide id="23" orient="horz" pos="3837">
          <p15:clr>
            <a:srgbClr val="A6A6A6"/>
          </p15:clr>
        </p15:guide>
        <p15:guide id="24" orient="horz" pos="4166">
          <p15:clr>
            <a:srgbClr val="A6A6A6"/>
          </p15:clr>
        </p15:guide>
        <p15:guide id="25" orient="horz" pos="1827">
          <p15:clr>
            <a:srgbClr val="A4A3A4"/>
          </p15:clr>
        </p15:guide>
        <p15:guide id="26" orient="horz" pos="2832">
          <p15:clr>
            <a:srgbClr val="A4A3A4"/>
          </p15:clr>
        </p15:guide>
        <p15:guide id="27" orient="horz" pos="3996">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2319338" y="6343650"/>
            <a:ext cx="5600700" cy="269875"/>
          </a:xfrm>
          <a:prstGeom prst="rect">
            <a:avLst/>
          </a:prstGeom>
        </p:spPr>
        <p:txBody>
          <a:bodyPr vert="horz" lIns="0" tIns="0" rIns="0" bIns="0" rtlCol="0" anchor="b" anchorCtr="0">
            <a:normAutofit/>
          </a:bodyPr>
          <a:lstStyle>
            <a:lvl1pPr algn="l">
              <a:defRPr sz="1200">
                <a:solidFill>
                  <a:schemeClr val="tx1"/>
                </a:solidFill>
              </a:defRPr>
            </a:lvl1pPr>
          </a:lstStyle>
          <a:p>
            <a:endParaRPr lang="en-GB"/>
          </a:p>
        </p:txBody>
      </p:sp>
      <p:sp>
        <p:nvSpPr>
          <p:cNvPr id="6" name="Slide Number Placeholder 5"/>
          <p:cNvSpPr>
            <a:spLocks noGrp="1"/>
          </p:cNvSpPr>
          <p:nvPr>
            <p:ph type="sldNum" sz="quarter" idx="4"/>
          </p:nvPr>
        </p:nvSpPr>
        <p:spPr>
          <a:xfrm>
            <a:off x="11285288" y="6343650"/>
            <a:ext cx="540000" cy="269875"/>
          </a:xfrm>
          <a:prstGeom prst="rect">
            <a:avLst/>
          </a:prstGeom>
        </p:spPr>
        <p:txBody>
          <a:bodyPr vert="horz" lIns="0" tIns="0" rIns="0" bIns="0" rtlCol="0" anchor="b" anchorCtr="0">
            <a:normAutofit/>
          </a:bodyPr>
          <a:lstStyle>
            <a:lvl1pPr algn="r">
              <a:defRPr sz="1000">
                <a:solidFill>
                  <a:schemeClr val="tx1"/>
                </a:solidFill>
              </a:defRPr>
            </a:lvl1pPr>
          </a:lstStyle>
          <a:p>
            <a:fld id="{9F9F533D-B52E-4A2F-BF72-0ADD2D94BD75}" type="slidenum">
              <a:rPr lang="en-GB" smtClean="0"/>
              <a:pPr/>
              <a:t>‹#›</a:t>
            </a:fld>
            <a:endParaRPr lang="en-GB"/>
          </a:p>
        </p:txBody>
      </p:sp>
      <p:sp>
        <p:nvSpPr>
          <p:cNvPr id="4" name="Title Placeholder 3"/>
          <p:cNvSpPr>
            <a:spLocks noGrp="1"/>
          </p:cNvSpPr>
          <p:nvPr>
            <p:ph type="title"/>
          </p:nvPr>
        </p:nvSpPr>
        <p:spPr>
          <a:xfrm>
            <a:off x="365125" y="242888"/>
            <a:ext cx="11460163" cy="430887"/>
          </a:xfrm>
          <a:prstGeom prst="rect">
            <a:avLst/>
          </a:prstGeom>
        </p:spPr>
        <p:txBody>
          <a:bodyPr vert="horz" lIns="0" tIns="0" rIns="0" bIns="0" rtlCol="0" anchor="b" anchorCtr="0">
            <a:normAutofit/>
          </a:bodyPr>
          <a:lstStyle/>
          <a:p>
            <a:r>
              <a:rPr lang="en-GB"/>
              <a:t>Click to enter slide title</a:t>
            </a:r>
          </a:p>
        </p:txBody>
      </p:sp>
      <p:sp>
        <p:nvSpPr>
          <p:cNvPr id="7" name="Date Placeholder 6"/>
          <p:cNvSpPr>
            <a:spLocks noGrp="1"/>
          </p:cNvSpPr>
          <p:nvPr>
            <p:ph type="dt" sz="half" idx="2"/>
          </p:nvPr>
        </p:nvSpPr>
        <p:spPr>
          <a:xfrm>
            <a:off x="8172450" y="6343650"/>
            <a:ext cx="2776537" cy="269875"/>
          </a:xfrm>
          <a:prstGeom prst="rect">
            <a:avLst/>
          </a:prstGeom>
        </p:spPr>
        <p:txBody>
          <a:bodyPr vert="horz" lIns="0" tIns="0" rIns="0" bIns="0" rtlCol="0" anchor="b" anchorCtr="0">
            <a:normAutofit/>
          </a:bodyPr>
          <a:lstStyle>
            <a:lvl1pPr algn="r">
              <a:defRPr sz="1000">
                <a:solidFill>
                  <a:schemeClr val="tx1"/>
                </a:solidFill>
              </a:defRPr>
            </a:lvl1pPr>
          </a:lstStyle>
          <a:p>
            <a:fld id="{346B58B4-0D72-4C8B-9355-854FB5782278}" type="datetime4">
              <a:rPr lang="en-GB" smtClean="0"/>
              <a:t>16 October 2024</a:t>
            </a:fld>
            <a:endParaRPr lang="en-GB"/>
          </a:p>
        </p:txBody>
      </p:sp>
      <p:sp>
        <p:nvSpPr>
          <p:cNvPr id="8" name="Text Placeholder 2">
            <a:extLst>
              <a:ext uri="{FF2B5EF4-FFF2-40B4-BE49-F238E27FC236}">
                <a16:creationId xmlns:a16="http://schemas.microsoft.com/office/drawing/2014/main" id="{BBC2AD35-7761-4742-BEF1-3D0CAD2E1DED}"/>
              </a:ext>
            </a:extLst>
          </p:cNvPr>
          <p:cNvSpPr>
            <a:spLocks noGrp="1"/>
          </p:cNvSpPr>
          <p:nvPr>
            <p:ph type="body" idx="1"/>
          </p:nvPr>
        </p:nvSpPr>
        <p:spPr>
          <a:xfrm>
            <a:off x="365125" y="1303338"/>
            <a:ext cx="11460163" cy="4787899"/>
          </a:xfrm>
          <a:prstGeom prst="rect">
            <a:avLst/>
          </a:prstGeom>
        </p:spPr>
        <p:txBody>
          <a:bodyPr vert="horz" lIns="180000" tIns="180000" rIns="180000" bIns="180000" rtlCol="0">
            <a:normAutofit/>
          </a:bodyPr>
          <a:lstStyle/>
          <a:p>
            <a:pPr lvl="0"/>
            <a:r>
              <a:rPr lang="en-GB"/>
              <a:t>Click to enter text content.</a:t>
            </a:r>
            <a:br>
              <a:rPr lang="en-GB"/>
            </a:br>
            <a:r>
              <a:rPr lang="en-GB"/>
              <a:t>To increase bullet level, select your text &gt; press ‘Tab’.</a:t>
            </a:r>
            <a:br>
              <a:rPr lang="en-GB"/>
            </a:br>
            <a:r>
              <a:rPr lang="en-GB"/>
              <a:t>To decrease bullet level, select your text &gt; press ‘Shift’ + ‘Tab’.</a:t>
            </a:r>
            <a:br>
              <a:rPr lang="en-GB"/>
            </a:br>
            <a:r>
              <a:rPr lang="en-GB"/>
              <a:t>To remove bullet levels, select your text &gt; right click &gt; press ‘bullets’.</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p>
          <a:p>
            <a:pPr lvl="7"/>
            <a:r>
              <a:rPr lang="en-GB"/>
              <a:t>Eighth level</a:t>
            </a:r>
          </a:p>
          <a:p>
            <a:pPr lvl="8"/>
            <a:r>
              <a:rPr lang="en-GB"/>
              <a:t>Ninth level</a:t>
            </a:r>
          </a:p>
          <a:p>
            <a:pPr lvl="4"/>
            <a:endParaRPr lang="en-GB"/>
          </a:p>
        </p:txBody>
      </p:sp>
      <p:pic>
        <p:nvPicPr>
          <p:cNvPr id="26" name="Graphic 25">
            <a:extLst>
              <a:ext uri="{FF2B5EF4-FFF2-40B4-BE49-F238E27FC236}">
                <a16:creationId xmlns:a16="http://schemas.microsoft.com/office/drawing/2014/main" id="{7B7C2D6E-A9EC-414F-8A58-3207DA98D6C5}"/>
              </a:ext>
            </a:extLst>
          </p:cNvPr>
          <p:cNvPicPr>
            <a:picLocks noChangeAspect="1"/>
          </p:cNvPicPr>
          <p:nvPr userDrawn="1"/>
        </p:nvPicPr>
        <p:blipFill>
          <a:blip r:embed="rId33" cstate="print">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376239" y="6354213"/>
            <a:ext cx="820737" cy="247406"/>
          </a:xfrm>
          <a:prstGeom prst="rect">
            <a:avLst/>
          </a:prstGeom>
        </p:spPr>
      </p:pic>
    </p:spTree>
    <p:extLst>
      <p:ext uri="{BB962C8B-B14F-4D97-AF65-F5344CB8AC3E}">
        <p14:creationId xmlns:p14="http://schemas.microsoft.com/office/powerpoint/2010/main" val="26415026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1219170" rtl="0" eaLnBrk="1" latinLnBrk="0" hangingPunct="1">
        <a:lnSpc>
          <a:spcPct val="100000"/>
        </a:lnSpc>
        <a:spcBef>
          <a:spcPct val="0"/>
        </a:spcBef>
        <a:buNone/>
        <a:defRPr sz="2800" b="1" kern="1200">
          <a:solidFill>
            <a:schemeClr val="tx2"/>
          </a:solidFill>
          <a:latin typeface="+mj-lt"/>
          <a:ea typeface="+mj-ea"/>
          <a:cs typeface="+mj-cs"/>
        </a:defRPr>
      </a:lvl1pPr>
    </p:titleStyle>
    <p:bodyStyle>
      <a:lvl1pPr marL="359991" indent="-359991" algn="l" defTabSz="1219170" rtl="0" eaLnBrk="1" latinLnBrk="0" hangingPunct="1">
        <a:spcBef>
          <a:spcPts val="300"/>
        </a:spcBef>
        <a:spcAft>
          <a:spcPts val="300"/>
        </a:spcAft>
        <a:buClr>
          <a:schemeClr val="tx2"/>
        </a:buClr>
        <a:buSzPct val="110000"/>
        <a:buFont typeface="Arial" panose="020B0604020202020204" pitchFamily="34" charset="0"/>
        <a:buChar char="•"/>
        <a:defRPr sz="2200" kern="1200">
          <a:solidFill>
            <a:schemeClr val="tx1"/>
          </a:solidFill>
          <a:latin typeface="+mn-lt"/>
          <a:ea typeface="+mn-ea"/>
          <a:cs typeface="+mn-cs"/>
        </a:defRPr>
      </a:lvl1pPr>
      <a:lvl2pPr marL="717533" indent="-359991" algn="l" defTabSz="1219170" rtl="0" eaLnBrk="1" latinLnBrk="0" hangingPunct="1">
        <a:spcBef>
          <a:spcPts val="300"/>
        </a:spcBef>
        <a:spcAft>
          <a:spcPts val="300"/>
        </a:spcAft>
        <a:buClr>
          <a:schemeClr val="tx1"/>
        </a:buClr>
        <a:buFont typeface="Arial" panose="020B0604020202020204" pitchFamily="34" charset="0"/>
        <a:buChar char="­"/>
        <a:defRPr sz="2000" kern="1200">
          <a:solidFill>
            <a:schemeClr val="tx1"/>
          </a:solidFill>
          <a:latin typeface="+mn-lt"/>
          <a:ea typeface="+mn-ea"/>
          <a:cs typeface="+mn-cs"/>
        </a:defRPr>
      </a:lvl2pPr>
      <a:lvl3pPr marL="1079973" indent="-359991" algn="l" defTabSz="1219170" rtl="0" eaLnBrk="1" latinLnBrk="0" hangingPunct="1">
        <a:spcBef>
          <a:spcPts val="30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3pPr>
      <a:lvl4pPr marL="1441415" indent="-359991" algn="l" defTabSz="1219170" rtl="0" eaLnBrk="1" latinLnBrk="0" hangingPunct="1">
        <a:spcBef>
          <a:spcPts val="300"/>
        </a:spcBef>
        <a:spcAft>
          <a:spcPts val="300"/>
        </a:spcAft>
        <a:buClr>
          <a:schemeClr val="tx1"/>
        </a:buClr>
        <a:buFont typeface="Arial" panose="020B0604020202020204" pitchFamily="34" charset="0"/>
        <a:buChar char="­"/>
        <a:defRPr sz="1600" kern="1200">
          <a:solidFill>
            <a:schemeClr val="tx1"/>
          </a:solidFill>
          <a:latin typeface="+mn-lt"/>
          <a:ea typeface="+mn-ea"/>
          <a:cs typeface="+mn-cs"/>
        </a:defRPr>
      </a:lvl4pPr>
      <a:lvl5pPr marL="1799955" indent="-359991" algn="l" defTabSz="1219170" rtl="0" eaLnBrk="1" latinLnBrk="0" hangingPunct="1">
        <a:spcBef>
          <a:spcPts val="300"/>
        </a:spcBef>
        <a:spcAft>
          <a:spcPts val="300"/>
        </a:spcAft>
        <a:buClr>
          <a:schemeClr val="tx1"/>
        </a:buClr>
        <a:buFont typeface="Arial" panose="020B0604020202020204" pitchFamily="34" charset="0"/>
        <a:buChar char="­"/>
        <a:defRPr sz="1400" b="0" kern="1200">
          <a:solidFill>
            <a:schemeClr val="tx1"/>
          </a:solidFill>
          <a:latin typeface="+mn-lt"/>
          <a:ea typeface="+mn-ea"/>
          <a:cs typeface="+mn-cs"/>
        </a:defRPr>
      </a:lvl5pPr>
      <a:lvl6pPr marL="2159946"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6pPr>
      <a:lvl7pPr marL="2399940"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7pPr>
      <a:lvl8pPr marL="2759931"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8pPr>
      <a:lvl9pPr marL="3119922"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6A6A6"/>
          </p15:clr>
        </p15:guide>
        <p15:guide id="2" pos="7680">
          <p15:clr>
            <a:srgbClr val="A6A6A6"/>
          </p15:clr>
        </p15:guide>
        <p15:guide id="3" pos="230">
          <p15:clr>
            <a:srgbClr val="A6A6A6"/>
          </p15:clr>
        </p15:guide>
        <p15:guide id="4" pos="1301">
          <p15:clr>
            <a:srgbClr val="A6A6A6"/>
          </p15:clr>
        </p15:guide>
        <p15:guide id="5" pos="1461">
          <p15:clr>
            <a:srgbClr val="A6A6A6"/>
          </p15:clr>
        </p15:guide>
        <p15:guide id="6" pos="2531">
          <p15:clr>
            <a:srgbClr val="A6A6A6"/>
          </p15:clr>
        </p15:guide>
        <p15:guide id="7" pos="2690">
          <p15:clr>
            <a:srgbClr val="A6A6A6"/>
          </p15:clr>
        </p15:guide>
        <p15:guide id="8" pos="3759">
          <p15:clr>
            <a:srgbClr val="A6A6A6"/>
          </p15:clr>
        </p15:guide>
        <p15:guide id="9" pos="3920">
          <p15:clr>
            <a:srgbClr val="A6A6A6"/>
          </p15:clr>
        </p15:guide>
        <p15:guide id="10" pos="4989">
          <p15:clr>
            <a:srgbClr val="A6A6A6"/>
          </p15:clr>
        </p15:guide>
        <p15:guide id="11" pos="5148">
          <p15:clr>
            <a:srgbClr val="A6A6A6"/>
          </p15:clr>
        </p15:guide>
        <p15:guide id="12" pos="6218">
          <p15:clr>
            <a:srgbClr val="A6A6A6"/>
          </p15:clr>
        </p15:guide>
        <p15:guide id="13" pos="6378">
          <p15:clr>
            <a:srgbClr val="A6A6A6"/>
          </p15:clr>
        </p15:guide>
        <p15:guide id="14" pos="7449">
          <p15:clr>
            <a:srgbClr val="A6A6A6"/>
          </p15:clr>
        </p15:guide>
        <p15:guide id="15" orient="horz">
          <p15:clr>
            <a:srgbClr val="A6A6A6"/>
          </p15:clr>
        </p15:guide>
        <p15:guide id="16" orient="horz" pos="4315">
          <p15:clr>
            <a:srgbClr val="A6A6A6"/>
          </p15:clr>
        </p15:guide>
        <p15:guide id="17" orient="horz" pos="153">
          <p15:clr>
            <a:srgbClr val="A6A6A6"/>
          </p15:clr>
        </p15:guide>
        <p15:guide id="18" orient="horz" pos="686">
          <p15:clr>
            <a:srgbClr val="A6A6A6"/>
          </p15:clr>
        </p15:guide>
        <p15:guide id="19" orient="horz" pos="821">
          <p15:clr>
            <a:srgbClr val="A6A6A6"/>
          </p15:clr>
        </p15:guide>
        <p15:guide id="20" orient="horz" pos="1323">
          <p15:clr>
            <a:srgbClr val="A6A6A6"/>
          </p15:clr>
        </p15:guide>
        <p15:guide id="21" orient="horz" pos="2330">
          <p15:clr>
            <a:srgbClr val="A6A6A6"/>
          </p15:clr>
        </p15:guide>
        <p15:guide id="22" orient="horz" pos="3335">
          <p15:clr>
            <a:srgbClr val="A6A6A6"/>
          </p15:clr>
        </p15:guide>
        <p15:guide id="23" orient="horz" pos="3837">
          <p15:clr>
            <a:srgbClr val="A6A6A6"/>
          </p15:clr>
        </p15:guide>
        <p15:guide id="24" orient="horz" pos="4166">
          <p15:clr>
            <a:srgbClr val="A6A6A6"/>
          </p15:clr>
        </p15:guide>
        <p15:guide id="25" orient="horz" pos="1827">
          <p15:clr>
            <a:srgbClr val="A4A3A4"/>
          </p15:clr>
        </p15:guide>
        <p15:guide id="26" orient="horz" pos="2832">
          <p15:clr>
            <a:srgbClr val="A4A3A4"/>
          </p15:clr>
        </p15:guide>
        <p15:guide id="27" orient="horz" pos="3996">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1285288" y="6343650"/>
            <a:ext cx="540000" cy="269875"/>
          </a:xfrm>
          <a:prstGeom prst="rect">
            <a:avLst/>
          </a:prstGeom>
        </p:spPr>
        <p:txBody>
          <a:bodyPr vert="horz" lIns="0" tIns="0" rIns="0" bIns="0" rtlCol="0" anchor="b" anchorCtr="0">
            <a:normAutofit/>
          </a:bodyPr>
          <a:lstStyle>
            <a:lvl1pPr algn="r">
              <a:defRPr sz="1000">
                <a:solidFill>
                  <a:schemeClr val="tx1"/>
                </a:solidFill>
              </a:defRPr>
            </a:lvl1pPr>
          </a:lstStyle>
          <a:p>
            <a:fld id="{9F9F533D-B52E-4A2F-BF72-0ADD2D94BD75}" type="slidenum">
              <a:rPr lang="en-GB" smtClean="0"/>
              <a:pPr/>
              <a:t>‹#›</a:t>
            </a:fld>
            <a:endParaRPr lang="en-GB"/>
          </a:p>
        </p:txBody>
      </p:sp>
      <p:sp>
        <p:nvSpPr>
          <p:cNvPr id="4" name="Title Placeholder 3"/>
          <p:cNvSpPr>
            <a:spLocks noGrp="1"/>
          </p:cNvSpPr>
          <p:nvPr>
            <p:ph type="title"/>
          </p:nvPr>
        </p:nvSpPr>
        <p:spPr>
          <a:xfrm>
            <a:off x="365125" y="242888"/>
            <a:ext cx="11460163" cy="430887"/>
          </a:xfrm>
          <a:prstGeom prst="rect">
            <a:avLst/>
          </a:prstGeom>
        </p:spPr>
        <p:txBody>
          <a:bodyPr vert="horz" lIns="0" tIns="0" rIns="0" bIns="0" rtlCol="0" anchor="ctr" anchorCtr="0">
            <a:noAutofit/>
          </a:bodyPr>
          <a:lstStyle/>
          <a:p>
            <a:r>
              <a:rPr lang="en-GB"/>
              <a:t>Click to enter slide title</a:t>
            </a:r>
          </a:p>
        </p:txBody>
      </p:sp>
      <p:sp>
        <p:nvSpPr>
          <p:cNvPr id="7" name="Date Placeholder 6"/>
          <p:cNvSpPr>
            <a:spLocks noGrp="1"/>
          </p:cNvSpPr>
          <p:nvPr>
            <p:ph type="dt" sz="half" idx="2"/>
          </p:nvPr>
        </p:nvSpPr>
        <p:spPr>
          <a:xfrm>
            <a:off x="8172450" y="6343650"/>
            <a:ext cx="2776537" cy="269875"/>
          </a:xfrm>
          <a:prstGeom prst="rect">
            <a:avLst/>
          </a:prstGeom>
        </p:spPr>
        <p:txBody>
          <a:bodyPr vert="horz" lIns="0" tIns="0" rIns="0" bIns="0" rtlCol="0" anchor="b" anchorCtr="0">
            <a:normAutofit/>
          </a:bodyPr>
          <a:lstStyle>
            <a:lvl1pPr algn="r">
              <a:defRPr sz="1000">
                <a:solidFill>
                  <a:schemeClr val="tx1"/>
                </a:solidFill>
              </a:defRPr>
            </a:lvl1pPr>
          </a:lstStyle>
          <a:p>
            <a:fld id="{346B58B4-0D72-4C8B-9355-854FB5782278}" type="datetime4">
              <a:rPr lang="en-GB" smtClean="0"/>
              <a:t>16 October 2024</a:t>
            </a:fld>
            <a:endParaRPr lang="en-GB"/>
          </a:p>
        </p:txBody>
      </p:sp>
      <p:sp>
        <p:nvSpPr>
          <p:cNvPr id="8" name="Text Placeholder 2">
            <a:extLst>
              <a:ext uri="{FF2B5EF4-FFF2-40B4-BE49-F238E27FC236}">
                <a16:creationId xmlns:a16="http://schemas.microsoft.com/office/drawing/2014/main" id="{BBC2AD35-7761-4742-BEF1-3D0CAD2E1DED}"/>
              </a:ext>
            </a:extLst>
          </p:cNvPr>
          <p:cNvSpPr>
            <a:spLocks noGrp="1"/>
          </p:cNvSpPr>
          <p:nvPr>
            <p:ph type="body" idx="1"/>
          </p:nvPr>
        </p:nvSpPr>
        <p:spPr>
          <a:xfrm>
            <a:off x="365125" y="1303338"/>
            <a:ext cx="11460163" cy="4787899"/>
          </a:xfrm>
          <a:prstGeom prst="rect">
            <a:avLst/>
          </a:prstGeom>
        </p:spPr>
        <p:txBody>
          <a:bodyPr vert="horz" lIns="180000" tIns="180000" rIns="180000" bIns="180000" rtlCol="0">
            <a:normAutofit/>
          </a:bodyPr>
          <a:lstStyle/>
          <a:p>
            <a:pPr lvl="0"/>
            <a:r>
              <a:rPr lang="en-GB"/>
              <a:t>Click to enter text content.</a:t>
            </a:r>
            <a:br>
              <a:rPr lang="en-GB"/>
            </a:br>
            <a:r>
              <a:rPr lang="en-GB"/>
              <a:t>To increase bullet level, select your text &gt; press ‘Tab’.</a:t>
            </a:r>
            <a:br>
              <a:rPr lang="en-GB"/>
            </a:br>
            <a:r>
              <a:rPr lang="en-GB"/>
              <a:t>To decrease bullet level, select your text &gt; press ‘Shift’ + ‘Tab’.</a:t>
            </a:r>
            <a:br>
              <a:rPr lang="en-GB"/>
            </a:br>
            <a:r>
              <a:rPr lang="en-GB"/>
              <a:t>To remove bullet levels, select your text &gt; right click &gt; press ‘bullets’.</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p>
          <a:p>
            <a:pPr lvl="7"/>
            <a:r>
              <a:rPr lang="en-GB"/>
              <a:t>Eighth level</a:t>
            </a:r>
          </a:p>
          <a:p>
            <a:pPr lvl="8"/>
            <a:r>
              <a:rPr lang="en-GB"/>
              <a:t>Ninth level</a:t>
            </a:r>
          </a:p>
          <a:p>
            <a:pPr lvl="4"/>
            <a:endParaRPr lang="en-GB"/>
          </a:p>
        </p:txBody>
      </p:sp>
      <p:pic>
        <p:nvPicPr>
          <p:cNvPr id="26" name="Graphic 25">
            <a:extLst>
              <a:ext uri="{FF2B5EF4-FFF2-40B4-BE49-F238E27FC236}">
                <a16:creationId xmlns:a16="http://schemas.microsoft.com/office/drawing/2014/main" id="{7B7C2D6E-A9EC-414F-8A58-3207DA98D6C5}"/>
              </a:ext>
            </a:extLst>
          </p:cNvPr>
          <p:cNvPicPr>
            <a:picLocks noChangeAspect="1"/>
          </p:cNvPicPr>
          <p:nvPr userDrawn="1"/>
        </p:nvPicPr>
        <p:blipFill>
          <a:blip r:embed="rId33" cstate="print">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376239" y="6354213"/>
            <a:ext cx="820737" cy="247406"/>
          </a:xfrm>
          <a:prstGeom prst="rect">
            <a:avLst/>
          </a:prstGeom>
        </p:spPr>
      </p:pic>
      <p:pic>
        <p:nvPicPr>
          <p:cNvPr id="2050" name="Picture 2">
            <a:extLst>
              <a:ext uri="{FF2B5EF4-FFF2-40B4-BE49-F238E27FC236}">
                <a16:creationId xmlns:a16="http://schemas.microsoft.com/office/drawing/2014/main" id="{09E3ACA0-09BC-BE2D-C083-224553F0C2C0}"/>
              </a:ext>
            </a:extLst>
          </p:cNvPr>
          <p:cNvPicPr>
            <a:picLocks noChangeAspect="1" noChangeArrowheads="1"/>
          </p:cNvPicPr>
          <p:nvPr userDrawn="1"/>
        </p:nvPicPr>
        <p:blipFill>
          <a:blip r:embed="rId35">
            <a:extLst>
              <a:ext uri="{28A0092B-C50C-407E-A947-70E740481C1C}">
                <a14:useLocalDpi xmlns:a14="http://schemas.microsoft.com/office/drawing/2010/main" val="0"/>
              </a:ext>
            </a:extLst>
          </a:blip>
          <a:srcRect/>
          <a:stretch>
            <a:fillRect/>
          </a:stretch>
        </p:blipFill>
        <p:spPr bwMode="auto">
          <a:xfrm>
            <a:off x="1325317" y="6295036"/>
            <a:ext cx="1988042" cy="36576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65CD24B4-DDAB-5477-08A7-CE3EBAD4C283}"/>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1444687469"/>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1219170" rtl="0" eaLnBrk="1" latinLnBrk="0" hangingPunct="1">
        <a:lnSpc>
          <a:spcPct val="100000"/>
        </a:lnSpc>
        <a:spcBef>
          <a:spcPct val="0"/>
        </a:spcBef>
        <a:buNone/>
        <a:defRPr sz="3200" b="1" kern="1200">
          <a:solidFill>
            <a:srgbClr val="0078D4"/>
          </a:solidFill>
          <a:latin typeface="+mj-lt"/>
          <a:ea typeface="+mj-ea"/>
          <a:cs typeface="+mj-cs"/>
        </a:defRPr>
      </a:lvl1pPr>
    </p:titleStyle>
    <p:bodyStyle>
      <a:lvl1pPr marL="359991" indent="-359991" algn="l" defTabSz="1219170" rtl="0" eaLnBrk="1" latinLnBrk="0" hangingPunct="1">
        <a:spcBef>
          <a:spcPts val="300"/>
        </a:spcBef>
        <a:spcAft>
          <a:spcPts val="300"/>
        </a:spcAft>
        <a:buClr>
          <a:schemeClr val="tx2"/>
        </a:buClr>
        <a:buSzPct val="110000"/>
        <a:buFont typeface="Arial" panose="020B0604020202020204" pitchFamily="34" charset="0"/>
        <a:buChar char="•"/>
        <a:defRPr sz="2200" kern="1200">
          <a:solidFill>
            <a:schemeClr val="tx1"/>
          </a:solidFill>
          <a:latin typeface="+mn-lt"/>
          <a:ea typeface="+mn-ea"/>
          <a:cs typeface="+mn-cs"/>
        </a:defRPr>
      </a:lvl1pPr>
      <a:lvl2pPr marL="717533" indent="-359991" algn="l" defTabSz="1219170" rtl="0" eaLnBrk="1" latinLnBrk="0" hangingPunct="1">
        <a:spcBef>
          <a:spcPts val="300"/>
        </a:spcBef>
        <a:spcAft>
          <a:spcPts val="300"/>
        </a:spcAft>
        <a:buClr>
          <a:schemeClr val="tx1"/>
        </a:buClr>
        <a:buFont typeface="Arial" panose="020B0604020202020204" pitchFamily="34" charset="0"/>
        <a:buChar char="­"/>
        <a:defRPr sz="2000" kern="1200">
          <a:solidFill>
            <a:schemeClr val="tx1"/>
          </a:solidFill>
          <a:latin typeface="+mn-lt"/>
          <a:ea typeface="+mn-ea"/>
          <a:cs typeface="+mn-cs"/>
        </a:defRPr>
      </a:lvl2pPr>
      <a:lvl3pPr marL="1079973" indent="-359991" algn="l" defTabSz="1219170" rtl="0" eaLnBrk="1" latinLnBrk="0" hangingPunct="1">
        <a:spcBef>
          <a:spcPts val="30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3pPr>
      <a:lvl4pPr marL="1441415" indent="-359991" algn="l" defTabSz="1219170" rtl="0" eaLnBrk="1" latinLnBrk="0" hangingPunct="1">
        <a:spcBef>
          <a:spcPts val="300"/>
        </a:spcBef>
        <a:spcAft>
          <a:spcPts val="300"/>
        </a:spcAft>
        <a:buClr>
          <a:schemeClr val="tx1"/>
        </a:buClr>
        <a:buFont typeface="Arial" panose="020B0604020202020204" pitchFamily="34" charset="0"/>
        <a:buChar char="­"/>
        <a:defRPr sz="1600" kern="1200">
          <a:solidFill>
            <a:schemeClr val="tx1"/>
          </a:solidFill>
          <a:latin typeface="+mn-lt"/>
          <a:ea typeface="+mn-ea"/>
          <a:cs typeface="+mn-cs"/>
        </a:defRPr>
      </a:lvl4pPr>
      <a:lvl5pPr marL="1799955" indent="-359991" algn="l" defTabSz="1219170" rtl="0" eaLnBrk="1" latinLnBrk="0" hangingPunct="1">
        <a:spcBef>
          <a:spcPts val="300"/>
        </a:spcBef>
        <a:spcAft>
          <a:spcPts val="300"/>
        </a:spcAft>
        <a:buClr>
          <a:schemeClr val="tx1"/>
        </a:buClr>
        <a:buFont typeface="Arial" panose="020B0604020202020204" pitchFamily="34" charset="0"/>
        <a:buChar char="­"/>
        <a:defRPr sz="1400" b="0" kern="1200">
          <a:solidFill>
            <a:schemeClr val="tx1"/>
          </a:solidFill>
          <a:latin typeface="+mn-lt"/>
          <a:ea typeface="+mn-ea"/>
          <a:cs typeface="+mn-cs"/>
        </a:defRPr>
      </a:lvl5pPr>
      <a:lvl6pPr marL="2159946"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6pPr>
      <a:lvl7pPr marL="2399940"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7pPr>
      <a:lvl8pPr marL="2759931"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8pPr>
      <a:lvl9pPr marL="3119922"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6A6A6"/>
          </p15:clr>
        </p15:guide>
        <p15:guide id="2" pos="7680">
          <p15:clr>
            <a:srgbClr val="A6A6A6"/>
          </p15:clr>
        </p15:guide>
        <p15:guide id="3" pos="230">
          <p15:clr>
            <a:srgbClr val="A6A6A6"/>
          </p15:clr>
        </p15:guide>
        <p15:guide id="4" pos="1301">
          <p15:clr>
            <a:srgbClr val="A6A6A6"/>
          </p15:clr>
        </p15:guide>
        <p15:guide id="5" pos="1461">
          <p15:clr>
            <a:srgbClr val="A6A6A6"/>
          </p15:clr>
        </p15:guide>
        <p15:guide id="6" pos="2531">
          <p15:clr>
            <a:srgbClr val="A6A6A6"/>
          </p15:clr>
        </p15:guide>
        <p15:guide id="7" pos="2690">
          <p15:clr>
            <a:srgbClr val="A6A6A6"/>
          </p15:clr>
        </p15:guide>
        <p15:guide id="8" pos="3759">
          <p15:clr>
            <a:srgbClr val="A6A6A6"/>
          </p15:clr>
        </p15:guide>
        <p15:guide id="9" pos="3920">
          <p15:clr>
            <a:srgbClr val="A6A6A6"/>
          </p15:clr>
        </p15:guide>
        <p15:guide id="10" pos="4989">
          <p15:clr>
            <a:srgbClr val="A6A6A6"/>
          </p15:clr>
        </p15:guide>
        <p15:guide id="11" pos="5148">
          <p15:clr>
            <a:srgbClr val="A6A6A6"/>
          </p15:clr>
        </p15:guide>
        <p15:guide id="12" pos="6218">
          <p15:clr>
            <a:srgbClr val="A6A6A6"/>
          </p15:clr>
        </p15:guide>
        <p15:guide id="13" pos="6378">
          <p15:clr>
            <a:srgbClr val="A6A6A6"/>
          </p15:clr>
        </p15:guide>
        <p15:guide id="14" pos="7449">
          <p15:clr>
            <a:srgbClr val="A6A6A6"/>
          </p15:clr>
        </p15:guide>
        <p15:guide id="15" orient="horz">
          <p15:clr>
            <a:srgbClr val="A6A6A6"/>
          </p15:clr>
        </p15:guide>
        <p15:guide id="16" orient="horz" pos="4315">
          <p15:clr>
            <a:srgbClr val="A6A6A6"/>
          </p15:clr>
        </p15:guide>
        <p15:guide id="17" orient="horz" pos="153">
          <p15:clr>
            <a:srgbClr val="A6A6A6"/>
          </p15:clr>
        </p15:guide>
        <p15:guide id="18" orient="horz" pos="686">
          <p15:clr>
            <a:srgbClr val="A6A6A6"/>
          </p15:clr>
        </p15:guide>
        <p15:guide id="19" orient="horz" pos="821">
          <p15:clr>
            <a:srgbClr val="A6A6A6"/>
          </p15:clr>
        </p15:guide>
        <p15:guide id="20" orient="horz" pos="1323">
          <p15:clr>
            <a:srgbClr val="A6A6A6"/>
          </p15:clr>
        </p15:guide>
        <p15:guide id="21" orient="horz" pos="2330">
          <p15:clr>
            <a:srgbClr val="A6A6A6"/>
          </p15:clr>
        </p15:guide>
        <p15:guide id="22" orient="horz" pos="3335">
          <p15:clr>
            <a:srgbClr val="A6A6A6"/>
          </p15:clr>
        </p15:guide>
        <p15:guide id="23" orient="horz" pos="3837">
          <p15:clr>
            <a:srgbClr val="A6A6A6"/>
          </p15:clr>
        </p15:guide>
        <p15:guide id="24" orient="horz" pos="4166">
          <p15:clr>
            <a:srgbClr val="A6A6A6"/>
          </p15:clr>
        </p15:guide>
        <p15:guide id="25" orient="horz" pos="1827">
          <p15:clr>
            <a:srgbClr val="A4A3A4"/>
          </p15:clr>
        </p15:guide>
        <p15:guide id="26" orient="horz" pos="2832">
          <p15:clr>
            <a:srgbClr val="A4A3A4"/>
          </p15:clr>
        </p15:guide>
        <p15:guide id="27" orient="horz" pos="3996">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42.png"/><Relationship Id="rId4" Type="http://schemas.openxmlformats.org/officeDocument/2006/relationships/image" Target="../media/image41.jpeg"/></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slideLayout" Target="../slideLayouts/slideLayout56.xml"/><Relationship Id="rId1" Type="http://schemas.openxmlformats.org/officeDocument/2006/relationships/tags" Target="../tags/tag4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6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0.png"/><Relationship Id="rId7"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6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6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0.png"/><Relationship Id="rId7"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6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56.xml"/><Relationship Id="rId1" Type="http://schemas.openxmlformats.org/officeDocument/2006/relationships/tags" Target="../tags/tag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56.xml"/><Relationship Id="rId1" Type="http://schemas.openxmlformats.org/officeDocument/2006/relationships/tags" Target="../tags/tag43.xml"/></Relationships>
</file>

<file path=ppt/slides/_rels/slide21.xml.rels><?xml version="1.0" encoding="UTF-8" standalone="yes"?>
<Relationships xmlns="http://schemas.openxmlformats.org/package/2006/relationships"><Relationship Id="rId2" Type="http://schemas.openxmlformats.org/officeDocument/2006/relationships/hyperlink" Target="https://servicenow.gsk.com/home?id=kb_article&amp;sysparm_article=KB0024549" TargetMode="Externa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hyperlink" Target="https://myconnect.gsk.com/:x:/s/modern-EUSS_Windows10/EYMNzFSaK_ZEh9c_iMSJJVsBWmh-xtLAgg5tpV2sfA8FZg?e=Hasaeg" TargetMode="Externa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8" Type="http://schemas.openxmlformats.org/officeDocument/2006/relationships/hyperlink" Target="https://gsk.service-now.com/home?id=kb_article&amp;sysparm_article=KB5163556" TargetMode="External"/><Relationship Id="rId3" Type="http://schemas.openxmlformats.org/officeDocument/2006/relationships/hyperlink" Target="https://gsk.service-now.com/home?id=kb_article&amp;sysparm_article=KB5159688" TargetMode="External"/><Relationship Id="rId7" Type="http://schemas.openxmlformats.org/officeDocument/2006/relationships/hyperlink" Target="https://gsk.service-now.com/home?id=kb_article&amp;sysparm_article=KB5258387" TargetMode="External"/><Relationship Id="rId2" Type="http://schemas.openxmlformats.org/officeDocument/2006/relationships/hyperlink" Target="https://gsk.service-now.com/home?id=kb_article&amp;sysparm_article=KBB0011463" TargetMode="External"/><Relationship Id="rId1" Type="http://schemas.openxmlformats.org/officeDocument/2006/relationships/slideLayout" Target="../slideLayouts/slideLayout24.xml"/><Relationship Id="rId6" Type="http://schemas.openxmlformats.org/officeDocument/2006/relationships/hyperlink" Target="https://gsk.service-now.com/home?id=kb_article&amp;sysparm_article=KB5220392" TargetMode="External"/><Relationship Id="rId5" Type="http://schemas.openxmlformats.org/officeDocument/2006/relationships/hyperlink" Target="https://gsk.service-now.com/home?id=kb_article&amp;sysparm_article=KB5112215" TargetMode="External"/><Relationship Id="rId4" Type="http://schemas.openxmlformats.org/officeDocument/2006/relationships/hyperlink" Target="https://servicenow.gsk.com/home?id=kb_article&amp;sysparm_article=KB0023478" TargetMode="External"/><Relationship Id="rId9" Type="http://schemas.openxmlformats.org/officeDocument/2006/relationships/hyperlink" Target="https://gsk.service-now.com/home?id=kb_article&amp;sysparm_article=KB5261343"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hyperlink" Target="https://learn.microsoft.com/en-us/windows/whats-new/" TargetMode="External"/><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hyperlink" Target="https://servicenow.gsk.com/home?id=kb_article&amp;sysparm_article=KB5254846" TargetMode="External"/><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hyperlink" Target="https://myconnect.gsk.com/:x:/s/modern-EUSS_Windows10/EQblk-dsEHdAh9JfjDdJRb4BIlWG3dnyPOLBMxLta0xmcg?e=V7Ji5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Layout" Target="../slideLayouts/slideLayout24.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svg"/><Relationship Id="rId10" Type="http://schemas.openxmlformats.org/officeDocument/2006/relationships/image" Target="../media/image35.sv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959E0D-A913-3132-AFCA-9C192CB327A5}"/>
              </a:ext>
            </a:extLst>
          </p:cNvPr>
          <p:cNvSpPr>
            <a:spLocks noGrp="1"/>
          </p:cNvSpPr>
          <p:nvPr>
            <p:ph type="sldNum" sz="quarter" idx="11"/>
          </p:nvPr>
        </p:nvSpPr>
        <p:spPr/>
        <p:txBody>
          <a:bodyPr/>
          <a:lstStyle/>
          <a:p>
            <a:fld id="{9F9F533D-B52E-4A2F-BF72-0ADD2D94BD75}" type="slidenum">
              <a:rPr lang="en-GB" smtClean="0"/>
              <a:pPr/>
              <a:t>1</a:t>
            </a:fld>
            <a:endParaRPr lang="en-GB"/>
          </a:p>
        </p:txBody>
      </p:sp>
      <p:sp>
        <p:nvSpPr>
          <p:cNvPr id="3" name="Title 2">
            <a:extLst>
              <a:ext uri="{FF2B5EF4-FFF2-40B4-BE49-F238E27FC236}">
                <a16:creationId xmlns:a16="http://schemas.microsoft.com/office/drawing/2014/main" id="{5F46FB5B-AE37-2FAC-D471-1BF0AC92E6CF}"/>
              </a:ext>
            </a:extLst>
          </p:cNvPr>
          <p:cNvSpPr>
            <a:spLocks noGrp="1"/>
          </p:cNvSpPr>
          <p:nvPr>
            <p:ph type="title"/>
          </p:nvPr>
        </p:nvSpPr>
        <p:spPr>
          <a:xfrm>
            <a:off x="365125" y="42834"/>
            <a:ext cx="11469871" cy="830997"/>
          </a:xfrm>
        </p:spPr>
        <p:txBody>
          <a:bodyPr wrap="none">
            <a:spAutoFit/>
          </a:bodyPr>
          <a:lstStyle/>
          <a:p>
            <a:r>
              <a:rPr lang="en-US" sz="5400"/>
              <a:t>Win 11 Train the Trainer: Deployment</a:t>
            </a:r>
          </a:p>
        </p:txBody>
      </p:sp>
      <p:sp>
        <p:nvSpPr>
          <p:cNvPr id="4" name="TextBox 3">
            <a:extLst>
              <a:ext uri="{FF2B5EF4-FFF2-40B4-BE49-F238E27FC236}">
                <a16:creationId xmlns:a16="http://schemas.microsoft.com/office/drawing/2014/main" id="{96D6ABBD-D330-0779-E35D-A7A1BDE7314E}"/>
              </a:ext>
            </a:extLst>
          </p:cNvPr>
          <p:cNvSpPr txBox="1"/>
          <p:nvPr/>
        </p:nvSpPr>
        <p:spPr>
          <a:xfrm>
            <a:off x="6010863" y="1284488"/>
            <a:ext cx="4210594" cy="3037755"/>
          </a:xfrm>
          <a:prstGeom prst="rect">
            <a:avLst/>
          </a:prstGeom>
          <a:noFill/>
        </p:spPr>
        <p:txBody>
          <a:bodyPr wrap="square" lIns="18288" tIns="18288" rIns="18288" bIns="18288" rtlCol="0">
            <a:spAutoFit/>
          </a:bodyPr>
          <a:lstStyle/>
          <a:p>
            <a:pPr algn="l">
              <a:spcAft>
                <a:spcPts val="600"/>
              </a:spcAft>
              <a:buClr>
                <a:schemeClr val="tx2"/>
              </a:buClr>
              <a:buSzPct val="150000"/>
            </a:pPr>
            <a:r>
              <a:rPr lang="en-US" sz="2000" b="1">
                <a:latin typeface="Aptos" panose="020B0004020202020204" pitchFamily="34" charset="0"/>
              </a:rPr>
              <a:t>Agenda</a:t>
            </a:r>
          </a:p>
          <a:p>
            <a:pPr marL="342900" indent="-342900" rtl="0">
              <a:spcAft>
                <a:spcPts val="600"/>
              </a:spcAft>
              <a:buFont typeface="+mj-lt"/>
              <a:buAutoNum type="arabicPeriod"/>
            </a:pPr>
            <a:r>
              <a:rPr lang="en-US" sz="2000">
                <a:latin typeface="Aptos" panose="020B0004020202020204" pitchFamily="34" charset="0"/>
              </a:rPr>
              <a:t>W11 Overview   (eden)</a:t>
            </a:r>
          </a:p>
          <a:p>
            <a:pPr marL="342900" indent="-342900" rtl="0">
              <a:spcAft>
                <a:spcPts val="600"/>
              </a:spcAft>
              <a:buFont typeface="+mj-lt"/>
              <a:buAutoNum type="arabicPeriod"/>
            </a:pPr>
            <a:r>
              <a:rPr lang="en-US" sz="2000">
                <a:latin typeface="Aptos" panose="020B0004020202020204" pitchFamily="34" charset="0"/>
              </a:rPr>
              <a:t>Deployment Strategy   (eden)</a:t>
            </a:r>
          </a:p>
          <a:p>
            <a:pPr marL="342900" indent="-342900" rtl="0">
              <a:spcAft>
                <a:spcPts val="600"/>
              </a:spcAft>
              <a:buFont typeface="+mj-lt"/>
              <a:buAutoNum type="arabicPeriod"/>
            </a:pPr>
            <a:r>
              <a:rPr lang="en-US" sz="2000">
                <a:latin typeface="Aptos" panose="020B0004020202020204" pitchFamily="34" charset="0"/>
              </a:rPr>
              <a:t>Comms Overview   (eden)</a:t>
            </a:r>
          </a:p>
          <a:p>
            <a:pPr marL="342900" indent="-342900" rtl="0">
              <a:spcAft>
                <a:spcPts val="600"/>
              </a:spcAft>
              <a:buFont typeface="+mj-lt"/>
              <a:buAutoNum type="arabicPeriod"/>
            </a:pPr>
            <a:r>
              <a:rPr lang="en-US" sz="2000">
                <a:latin typeface="Aptos" panose="020B0004020202020204" pitchFamily="34" charset="0"/>
              </a:rPr>
              <a:t>Upgrade PC   (</a:t>
            </a:r>
            <a:r>
              <a:rPr lang="en-US" sz="2000">
                <a:solidFill>
                  <a:srgbClr val="000000"/>
                </a:solidFill>
                <a:latin typeface="Aptos" panose="020B0004020202020204" pitchFamily="34" charset="0"/>
              </a:rPr>
              <a:t>eden</a:t>
            </a:r>
            <a:r>
              <a:rPr lang="en-US" sz="2000">
                <a:latin typeface="Aptos" panose="020B0004020202020204" pitchFamily="34" charset="0"/>
              </a:rPr>
              <a:t>) </a:t>
            </a:r>
          </a:p>
          <a:p>
            <a:pPr marL="342900" indent="-342900" rtl="0">
              <a:spcAft>
                <a:spcPts val="600"/>
              </a:spcAft>
              <a:buFont typeface="+mj-lt"/>
              <a:buAutoNum type="arabicPeriod"/>
            </a:pPr>
            <a:r>
              <a:rPr lang="en-US" sz="2000">
                <a:latin typeface="Aptos" panose="020B0004020202020204" pitchFamily="34" charset="0"/>
              </a:rPr>
              <a:t>Replace PC: Direct Ship   (Jeff)</a:t>
            </a:r>
          </a:p>
          <a:p>
            <a:pPr marL="342900" indent="-342900" rtl="0">
              <a:spcAft>
                <a:spcPts val="600"/>
              </a:spcAft>
              <a:buFont typeface="+mj-lt"/>
              <a:buAutoNum type="arabicPeriod"/>
            </a:pPr>
            <a:r>
              <a:rPr lang="en-US" sz="2000">
                <a:latin typeface="Aptos" panose="020B0004020202020204" pitchFamily="34" charset="0"/>
              </a:rPr>
              <a:t>Replace PC: Legacy   (Jeff) </a:t>
            </a:r>
          </a:p>
          <a:p>
            <a:pPr marL="342900" indent="-342900" rtl="0">
              <a:spcAft>
                <a:spcPts val="600"/>
              </a:spcAft>
              <a:buFont typeface="+mj-lt"/>
              <a:buAutoNum type="arabicPeriod"/>
            </a:pPr>
            <a:r>
              <a:rPr lang="en-US" sz="2000">
                <a:latin typeface="Aptos" panose="020B0004020202020204" pitchFamily="34" charset="0"/>
              </a:rPr>
              <a:t>Troubleshooting   (Sriram/Kamal)</a:t>
            </a:r>
          </a:p>
        </p:txBody>
      </p:sp>
      <p:pic>
        <p:nvPicPr>
          <p:cNvPr id="5" name="Picture 4" descr="Download Windows 11 Logo PNG Image for Free (Transparent)">
            <a:extLst>
              <a:ext uri="{FF2B5EF4-FFF2-40B4-BE49-F238E27FC236}">
                <a16:creationId xmlns:a16="http://schemas.microsoft.com/office/drawing/2014/main" id="{10013EB2-23F7-7316-C4AC-725A42786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4372" y="3764392"/>
            <a:ext cx="3994170" cy="2931656"/>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4">
            <a:extLst>
              <a:ext uri="{FF2B5EF4-FFF2-40B4-BE49-F238E27FC236}">
                <a16:creationId xmlns:a16="http://schemas.microsoft.com/office/drawing/2014/main" id="{FCD0E8F3-23FD-2D58-E3CE-B9F483D5587B}"/>
              </a:ext>
            </a:extLst>
          </p:cNvPr>
          <p:cNvSpPr txBox="1">
            <a:spLocks/>
          </p:cNvSpPr>
          <p:nvPr/>
        </p:nvSpPr>
        <p:spPr>
          <a:xfrm>
            <a:off x="151393" y="987122"/>
            <a:ext cx="4794704" cy="3939540"/>
          </a:xfrm>
          <a:prstGeom prst="rect">
            <a:avLst/>
          </a:prstGeom>
        </p:spPr>
        <p:txBody>
          <a:bodyPr>
            <a:spAutoFit/>
          </a:bodyPr>
          <a:lstStyle>
            <a:lvl1pPr marL="359991" indent="-359991" algn="l" defTabSz="1219170" rtl="0" eaLnBrk="1" latinLnBrk="0" hangingPunct="1">
              <a:spcBef>
                <a:spcPts val="300"/>
              </a:spcBef>
              <a:spcAft>
                <a:spcPts val="300"/>
              </a:spcAft>
              <a:buClr>
                <a:schemeClr val="tx2"/>
              </a:buClr>
              <a:buSzPct val="110000"/>
              <a:buFont typeface="Arial" panose="020B0604020202020204" pitchFamily="34" charset="0"/>
              <a:buChar char="•"/>
              <a:defRPr sz="2200" kern="1200">
                <a:solidFill>
                  <a:schemeClr val="tx1"/>
                </a:solidFill>
                <a:latin typeface="Aptos" panose="020B0004020202020204" pitchFamily="34" charset="0"/>
                <a:ea typeface="+mn-ea"/>
                <a:cs typeface="+mn-cs"/>
              </a:defRPr>
            </a:lvl1pPr>
            <a:lvl2pPr marL="717533" indent="-359991" algn="l" defTabSz="1219170" rtl="0" eaLnBrk="1" latinLnBrk="0" hangingPunct="1">
              <a:spcBef>
                <a:spcPts val="300"/>
              </a:spcBef>
              <a:spcAft>
                <a:spcPts val="300"/>
              </a:spcAft>
              <a:buClr>
                <a:schemeClr val="tx1"/>
              </a:buClr>
              <a:buFont typeface="Arial" panose="020B0604020202020204" pitchFamily="34" charset="0"/>
              <a:buChar char="­"/>
              <a:defRPr sz="2000" kern="1200">
                <a:solidFill>
                  <a:schemeClr val="tx1"/>
                </a:solidFill>
                <a:latin typeface="Aptos" panose="020B0004020202020204" pitchFamily="34" charset="0"/>
                <a:ea typeface="+mn-ea"/>
                <a:cs typeface="+mn-cs"/>
              </a:defRPr>
            </a:lvl2pPr>
            <a:lvl3pPr marL="1079973" indent="-359991" algn="l" defTabSz="1219170" rtl="0" eaLnBrk="1" latinLnBrk="0" hangingPunct="1">
              <a:spcBef>
                <a:spcPts val="300"/>
              </a:spcBef>
              <a:spcAft>
                <a:spcPts val="300"/>
              </a:spcAft>
              <a:buClr>
                <a:schemeClr val="tx1"/>
              </a:buClr>
              <a:buFont typeface="Arial" panose="020B0604020202020204" pitchFamily="34" charset="0"/>
              <a:buChar char="­"/>
              <a:defRPr sz="1800" kern="1200">
                <a:solidFill>
                  <a:schemeClr val="tx1"/>
                </a:solidFill>
                <a:latin typeface="Aptos" panose="020B0004020202020204" pitchFamily="34" charset="0"/>
                <a:ea typeface="+mn-ea"/>
                <a:cs typeface="+mn-cs"/>
              </a:defRPr>
            </a:lvl3pPr>
            <a:lvl4pPr marL="1441415" indent="-359991" algn="l" defTabSz="1219170" rtl="0" eaLnBrk="1" latinLnBrk="0" hangingPunct="1">
              <a:spcBef>
                <a:spcPts val="300"/>
              </a:spcBef>
              <a:spcAft>
                <a:spcPts val="300"/>
              </a:spcAft>
              <a:buClr>
                <a:schemeClr val="tx1"/>
              </a:buClr>
              <a:buFont typeface="Arial" panose="020B0604020202020204" pitchFamily="34" charset="0"/>
              <a:buChar char="­"/>
              <a:defRPr sz="1600" kern="1200">
                <a:solidFill>
                  <a:schemeClr val="tx1"/>
                </a:solidFill>
                <a:latin typeface="Aptos" panose="020B0004020202020204" pitchFamily="34" charset="0"/>
                <a:ea typeface="+mn-ea"/>
                <a:cs typeface="+mn-cs"/>
              </a:defRPr>
            </a:lvl4pPr>
            <a:lvl5pPr marL="1799955" indent="-359991" algn="l" defTabSz="1219170" rtl="0" eaLnBrk="1" latinLnBrk="0" hangingPunct="1">
              <a:spcBef>
                <a:spcPts val="300"/>
              </a:spcBef>
              <a:spcAft>
                <a:spcPts val="300"/>
              </a:spcAft>
              <a:buClr>
                <a:schemeClr val="tx1"/>
              </a:buClr>
              <a:buFont typeface="Arial" panose="020B0604020202020204" pitchFamily="34" charset="0"/>
              <a:buChar char="­"/>
              <a:defRPr sz="1400" b="0" kern="1200">
                <a:solidFill>
                  <a:schemeClr val="tx1"/>
                </a:solidFill>
                <a:latin typeface="Aptos" panose="020B0004020202020204" pitchFamily="34" charset="0"/>
                <a:ea typeface="+mn-ea"/>
                <a:cs typeface="+mn-cs"/>
              </a:defRPr>
            </a:lvl5pPr>
            <a:lvl6pPr marL="2159946"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Aptos" panose="020B0004020202020204" pitchFamily="34" charset="0"/>
                <a:ea typeface="+mn-ea"/>
                <a:cs typeface="+mn-cs"/>
              </a:defRPr>
            </a:lvl6pPr>
            <a:lvl7pPr marL="2399940"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Aptos" panose="020B0004020202020204" pitchFamily="34" charset="0"/>
                <a:ea typeface="+mn-ea"/>
                <a:cs typeface="+mn-cs"/>
              </a:defRPr>
            </a:lvl7pPr>
            <a:lvl8pPr marL="2759931"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Aptos" panose="020B0004020202020204" pitchFamily="34" charset="0"/>
                <a:ea typeface="+mn-ea"/>
                <a:cs typeface="+mn-cs"/>
              </a:defRPr>
            </a:lvl8pPr>
            <a:lvl9pPr marL="3119922"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Aptos" panose="020B0004020202020204" pitchFamily="34" charset="0"/>
                <a:ea typeface="+mn-ea"/>
                <a:cs typeface="+mn-cs"/>
              </a:defRPr>
            </a:lvl9pPr>
          </a:lstStyle>
          <a:p>
            <a:pPr marL="0" indent="0" defTabSz="914400">
              <a:spcBef>
                <a:spcPts val="0"/>
              </a:spcBef>
              <a:spcAft>
                <a:spcPts val="600"/>
              </a:spcAft>
              <a:buClrTx/>
              <a:buSzTx/>
              <a:buFont typeface="Arial" panose="020B0604020202020204" pitchFamily="34" charset="0"/>
              <a:buNone/>
              <a:defRPr/>
            </a:pPr>
            <a:r>
              <a:rPr lang="en-US" sz="2000" b="1">
                <a:solidFill>
                  <a:srgbClr val="000000"/>
                </a:solidFill>
              </a:rPr>
              <a:t>Before we start . . .</a:t>
            </a:r>
          </a:p>
          <a:p>
            <a:pPr marL="0" indent="0" defTabSz="914400">
              <a:spcBef>
                <a:spcPts val="0"/>
              </a:spcBef>
              <a:spcAft>
                <a:spcPts val="600"/>
              </a:spcAft>
              <a:buClrTx/>
              <a:buSzTx/>
              <a:buFont typeface="Arial" panose="020B0604020202020204" pitchFamily="34" charset="0"/>
              <a:buNone/>
              <a:defRPr/>
            </a:pPr>
            <a:r>
              <a:rPr lang="en-US" sz="2000">
                <a:solidFill>
                  <a:srgbClr val="000000"/>
                </a:solidFill>
              </a:rPr>
              <a:t>To improve your experience in this meeting here are some tools that can help</a:t>
            </a:r>
          </a:p>
          <a:p>
            <a:pPr defTabSz="914400">
              <a:spcBef>
                <a:spcPts val="0"/>
              </a:spcBef>
              <a:spcAft>
                <a:spcPts val="600"/>
              </a:spcAft>
              <a:buClr>
                <a:srgbClr val="0078D4"/>
              </a:buClr>
              <a:buSzTx/>
              <a:defRPr/>
            </a:pPr>
            <a:r>
              <a:rPr lang="en-US" sz="2000">
                <a:solidFill>
                  <a:srgbClr val="000000"/>
                </a:solidFill>
              </a:rPr>
              <a:t>LIVE Captions in your own language</a:t>
            </a:r>
          </a:p>
          <a:p>
            <a:pPr defTabSz="914400">
              <a:spcBef>
                <a:spcPts val="0"/>
              </a:spcBef>
              <a:spcAft>
                <a:spcPts val="600"/>
              </a:spcAft>
              <a:buClr>
                <a:srgbClr val="0078D4"/>
              </a:buClr>
              <a:buSzTx/>
              <a:defRPr/>
            </a:pPr>
            <a:r>
              <a:rPr lang="en-US" sz="2000">
                <a:solidFill>
                  <a:srgbClr val="000000"/>
                </a:solidFill>
              </a:rPr>
              <a:t>Zoom your screen in/out </a:t>
            </a:r>
          </a:p>
          <a:p>
            <a:pPr defTabSz="914400">
              <a:spcBef>
                <a:spcPts val="0"/>
              </a:spcBef>
              <a:spcAft>
                <a:spcPts val="600"/>
              </a:spcAft>
              <a:buClr>
                <a:srgbClr val="0078D4"/>
              </a:buClr>
              <a:buSzTx/>
              <a:defRPr/>
            </a:pPr>
            <a:r>
              <a:rPr lang="en-US" sz="2000">
                <a:solidFill>
                  <a:srgbClr val="000000"/>
                </a:solidFill>
              </a:rPr>
              <a:t>Please mute your line, so all can hear well</a:t>
            </a:r>
          </a:p>
          <a:p>
            <a:pPr defTabSz="914400">
              <a:spcBef>
                <a:spcPts val="0"/>
              </a:spcBef>
              <a:spcAft>
                <a:spcPts val="600"/>
              </a:spcAft>
              <a:buClr>
                <a:srgbClr val="0078D4"/>
              </a:buClr>
              <a:buSzTx/>
              <a:defRPr/>
            </a:pPr>
            <a:r>
              <a:rPr lang="en-US" sz="2000">
                <a:solidFill>
                  <a:srgbClr val="000000"/>
                </a:solidFill>
              </a:rPr>
              <a:t>Please post your questions in the chat</a:t>
            </a:r>
          </a:p>
          <a:p>
            <a:pPr defTabSz="914400">
              <a:spcBef>
                <a:spcPts val="0"/>
              </a:spcBef>
              <a:spcAft>
                <a:spcPts val="600"/>
              </a:spcAft>
              <a:buClr>
                <a:srgbClr val="0078D4"/>
              </a:buClr>
              <a:buSzTx/>
              <a:defRPr/>
            </a:pPr>
            <a:r>
              <a:rPr lang="en-US" sz="2000">
                <a:solidFill>
                  <a:srgbClr val="000000"/>
                </a:solidFill>
              </a:rPr>
              <a:t>If you need anything else to help you have the best experience in this meeting, please let us know in the chat</a:t>
            </a:r>
          </a:p>
        </p:txBody>
      </p:sp>
    </p:spTree>
    <p:extLst>
      <p:ext uri="{BB962C8B-B14F-4D97-AF65-F5344CB8AC3E}">
        <p14:creationId xmlns:p14="http://schemas.microsoft.com/office/powerpoint/2010/main" val="220159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BA6FA-B0BC-419F-B47F-304D3AAA4A77}"/>
              </a:ext>
            </a:extLst>
          </p:cNvPr>
          <p:cNvSpPr>
            <a:spLocks noGrp="1"/>
          </p:cNvSpPr>
          <p:nvPr>
            <p:ph type="body" sz="quarter" idx="25"/>
          </p:nvPr>
        </p:nvSpPr>
        <p:spPr/>
        <p:txBody>
          <a:bodyPr anchor="ctr"/>
          <a:lstStyle/>
          <a:p>
            <a:pPr marL="0" indent="0" rtl="0">
              <a:buNone/>
            </a:pPr>
            <a:r>
              <a:rPr lang="en-US" sz="6000">
                <a:latin typeface="Aptos" panose="020B0004020202020204" pitchFamily="34" charset="0"/>
              </a:rPr>
              <a:t>Upgrade PC</a:t>
            </a:r>
            <a:endParaRPr lang="en-US" sz="6000"/>
          </a:p>
          <a:p>
            <a:pPr marL="342900" indent="-342900" rtl="0">
              <a:buFont typeface="+mj-lt"/>
              <a:buAutoNum type="arabicPeriod"/>
            </a:pPr>
            <a:endParaRPr lang="en-US" sz="2400">
              <a:latin typeface="Aptos" panose="020B0004020202020204" pitchFamily="34" charset="0"/>
            </a:endParaRPr>
          </a:p>
          <a:p>
            <a:endParaRPr lang="en-US"/>
          </a:p>
        </p:txBody>
      </p:sp>
      <p:sp>
        <p:nvSpPr>
          <p:cNvPr id="5" name="Slide Number Placeholder 4">
            <a:extLst>
              <a:ext uri="{FF2B5EF4-FFF2-40B4-BE49-F238E27FC236}">
                <a16:creationId xmlns:a16="http://schemas.microsoft.com/office/drawing/2014/main" id="{2562AA53-F3E1-5FAB-77A9-2FB6D19E2BC3}"/>
              </a:ext>
            </a:extLst>
          </p:cNvPr>
          <p:cNvSpPr>
            <a:spLocks noGrp="1"/>
          </p:cNvSpPr>
          <p:nvPr>
            <p:ph type="sldNum" sz="quarter" idx="23"/>
          </p:nvPr>
        </p:nvSpPr>
        <p:spPr/>
        <p:txBody>
          <a:bodyPr/>
          <a:lstStyle/>
          <a:p>
            <a:fld id="{9F9F533D-B52E-4A2F-BF72-0ADD2D94BD75}" type="slidenum">
              <a:rPr lang="en-GB" smtClean="0"/>
              <a:pPr/>
              <a:t>10</a:t>
            </a:fld>
            <a:endParaRPr lang="en-GB"/>
          </a:p>
        </p:txBody>
      </p:sp>
      <p:sp>
        <p:nvSpPr>
          <p:cNvPr id="7" name="Text Placeholder 6">
            <a:extLst>
              <a:ext uri="{FF2B5EF4-FFF2-40B4-BE49-F238E27FC236}">
                <a16:creationId xmlns:a16="http://schemas.microsoft.com/office/drawing/2014/main" id="{54C90CB2-F3ED-E912-3D6E-3A5BCE82C7D7}"/>
              </a:ext>
            </a:extLst>
          </p:cNvPr>
          <p:cNvSpPr>
            <a:spLocks noGrp="1"/>
          </p:cNvSpPr>
          <p:nvPr>
            <p:ph type="body" sz="quarter" idx="24"/>
          </p:nvPr>
        </p:nvSpPr>
        <p:spPr/>
        <p:txBody>
          <a:bodyPr/>
          <a:lstStyle/>
          <a:p>
            <a:pPr>
              <a:buClr>
                <a:srgbClr val="0078D4"/>
              </a:buClr>
            </a:pPr>
            <a:r>
              <a:rPr lang="en-US" sz="2400" dirty="0">
                <a:latin typeface="Aptos" panose="020B0004020202020204" pitchFamily="34" charset="0"/>
              </a:rPr>
              <a:t>Download  </a:t>
            </a:r>
            <a:r>
              <a:rPr lang="en-US" sz="2400" dirty="0">
                <a:latin typeface="Aptos" panose="020B0004020202020204" pitchFamily="34" charset="0"/>
                <a:sym typeface="Wingdings" panose="05000000000000000000" pitchFamily="2" charset="2"/>
              </a:rPr>
              <a:t> Precached</a:t>
            </a:r>
            <a:endParaRPr lang="en-US" sz="2400" dirty="0">
              <a:latin typeface="Aptos" panose="020B0004020202020204" pitchFamily="34" charset="0"/>
            </a:endParaRPr>
          </a:p>
          <a:p>
            <a:pPr>
              <a:buClr>
                <a:srgbClr val="0078D4"/>
              </a:buClr>
            </a:pPr>
            <a:r>
              <a:rPr lang="en-US" sz="2400" dirty="0">
                <a:latin typeface="Aptos" panose="020B0004020202020204" pitchFamily="34" charset="0"/>
              </a:rPr>
              <a:t>Toaster</a:t>
            </a:r>
          </a:p>
          <a:p>
            <a:pPr>
              <a:buClr>
                <a:srgbClr val="0078D4"/>
              </a:buClr>
            </a:pPr>
            <a:r>
              <a:rPr lang="en-US" sz="2400" dirty="0">
                <a:latin typeface="Aptos" panose="020B0004020202020204" pitchFamily="34" charset="0"/>
              </a:rPr>
              <a:t>15-day window </a:t>
            </a:r>
            <a:r>
              <a:rPr lang="en-US" sz="2400" dirty="0">
                <a:latin typeface="Aptos" panose="020B0004020202020204" pitchFamily="34" charset="0"/>
                <a:sym typeface="Wingdings" panose="05000000000000000000" pitchFamily="2" charset="2"/>
              </a:rPr>
              <a:t></a:t>
            </a:r>
            <a:endParaRPr lang="en-US" sz="2400" dirty="0"/>
          </a:p>
          <a:p>
            <a:pPr>
              <a:buClr>
                <a:srgbClr val="0078D4"/>
              </a:buClr>
            </a:pPr>
            <a:r>
              <a:rPr lang="en-US" sz="2400" dirty="0">
                <a:latin typeface="Aptos" panose="020B0004020202020204" pitchFamily="34" charset="0"/>
              </a:rPr>
              <a:t>W11 Clean Install  </a:t>
            </a:r>
            <a:r>
              <a:rPr lang="en-US" sz="2400" dirty="0">
                <a:latin typeface="Aptos" panose="020B0004020202020204" pitchFamily="34" charset="0"/>
                <a:sym typeface="Wingdings" panose="05000000000000000000" pitchFamily="2" charset="2"/>
              </a:rPr>
              <a:t> </a:t>
            </a:r>
            <a:r>
              <a:rPr lang="en-US" sz="2400">
                <a:latin typeface="Aptos" panose="020B0004020202020204" pitchFamily="34" charset="0"/>
                <a:sym typeface="Wingdings" panose="05000000000000000000" pitchFamily="2" charset="2"/>
              </a:rPr>
              <a:t>OS </a:t>
            </a:r>
            <a:endParaRPr lang="en-US" sz="2400" dirty="0"/>
          </a:p>
          <a:p>
            <a:pPr>
              <a:buClr>
                <a:srgbClr val="0078D4"/>
              </a:buClr>
            </a:pPr>
            <a:r>
              <a:rPr lang="en-US" sz="2400" dirty="0">
                <a:highlight>
                  <a:srgbClr val="FFFF00"/>
                </a:highlight>
              </a:rPr>
              <a:t>A</a:t>
            </a:r>
            <a:r>
              <a:rPr lang="en-US" sz="2400" dirty="0">
                <a:highlight>
                  <a:srgbClr val="FFFF00"/>
                </a:highlight>
                <a:latin typeface="Aptos" panose="020B0004020202020204" pitchFamily="34" charset="0"/>
              </a:rPr>
              <a:t>utopilot registration  </a:t>
            </a:r>
            <a:r>
              <a:rPr lang="en-US" sz="2400" dirty="0">
                <a:highlight>
                  <a:srgbClr val="FFFF00"/>
                </a:highlight>
                <a:latin typeface="Aptos" panose="020B0004020202020204" pitchFamily="34" charset="0"/>
                <a:sym typeface="Wingdings" panose="05000000000000000000" pitchFamily="2" charset="2"/>
              </a:rPr>
              <a:t> </a:t>
            </a:r>
            <a:r>
              <a:rPr lang="en-US" sz="2400" dirty="0" err="1">
                <a:highlight>
                  <a:srgbClr val="FFFF00"/>
                </a:highlight>
                <a:latin typeface="Aptos" panose="020B0004020202020204" pitchFamily="34" charset="0"/>
                <a:sym typeface="Wingdings" panose="05000000000000000000" pitchFamily="2" charset="2"/>
              </a:rPr>
              <a:t>Instlled</a:t>
            </a:r>
            <a:r>
              <a:rPr lang="en-US" sz="2400" dirty="0">
                <a:highlight>
                  <a:srgbClr val="FFFF00"/>
                </a:highlight>
                <a:latin typeface="Aptos" panose="020B0004020202020204" pitchFamily="34" charset="0"/>
                <a:sym typeface="Wingdings" panose="05000000000000000000" pitchFamily="2" charset="2"/>
              </a:rPr>
              <a:t> ESP Build </a:t>
            </a:r>
            <a:r>
              <a:rPr lang="en-US" sz="2400" dirty="0" err="1">
                <a:highlight>
                  <a:srgbClr val="FFFF00"/>
                </a:highlight>
                <a:latin typeface="Aptos" panose="020B0004020202020204" pitchFamily="34" charset="0"/>
                <a:sym typeface="Wingdings" panose="05000000000000000000" pitchFamily="2" charset="2"/>
              </a:rPr>
              <a:t>Componenets</a:t>
            </a:r>
            <a:endParaRPr lang="en-US" sz="2400" dirty="0">
              <a:highlight>
                <a:srgbClr val="FFFF00"/>
              </a:highlight>
            </a:endParaRPr>
          </a:p>
          <a:p>
            <a:pPr>
              <a:buClr>
                <a:srgbClr val="0078D4"/>
              </a:buClr>
            </a:pPr>
            <a:r>
              <a:rPr lang="en-US" sz="2400" dirty="0" err="1">
                <a:latin typeface="Aptos" panose="020B0004020202020204" pitchFamily="34" charset="0"/>
              </a:rPr>
              <a:t>GSKSync</a:t>
            </a:r>
            <a:r>
              <a:rPr lang="en-US" sz="2400" dirty="0">
                <a:latin typeface="Aptos" panose="020B0004020202020204" pitchFamily="34" charset="0"/>
              </a:rPr>
              <a:t> restoration </a:t>
            </a:r>
            <a:endParaRPr lang="en-US" sz="2400" dirty="0"/>
          </a:p>
          <a:p>
            <a:pPr>
              <a:buClr>
                <a:srgbClr val="0078D4"/>
              </a:buClr>
            </a:pPr>
            <a:r>
              <a:rPr lang="en-US" sz="2400" dirty="0"/>
              <a:t>K</a:t>
            </a:r>
            <a:r>
              <a:rPr lang="en-US" sz="2400" dirty="0">
                <a:latin typeface="Aptos" panose="020B0004020202020204" pitchFamily="34" charset="0"/>
              </a:rPr>
              <a:t>nown issues</a:t>
            </a:r>
          </a:p>
          <a:p>
            <a:endParaRPr lang="en-US" sz="2400" dirty="0"/>
          </a:p>
        </p:txBody>
      </p:sp>
      <p:sp>
        <p:nvSpPr>
          <p:cNvPr id="8" name="Title 7">
            <a:extLst>
              <a:ext uri="{FF2B5EF4-FFF2-40B4-BE49-F238E27FC236}">
                <a16:creationId xmlns:a16="http://schemas.microsoft.com/office/drawing/2014/main" id="{4442091C-B2D9-B0FC-DA54-125EC32A8F10}"/>
              </a:ext>
            </a:extLst>
          </p:cNvPr>
          <p:cNvSpPr>
            <a:spLocks noGrp="1"/>
          </p:cNvSpPr>
          <p:nvPr>
            <p:ph type="title"/>
          </p:nvPr>
        </p:nvSpPr>
        <p:spPr/>
        <p:txBody>
          <a:bodyPr/>
          <a:lstStyle/>
          <a:p>
            <a:r>
              <a:rPr lang="en-US"/>
              <a:t>Win 11 Train the Trainer: Deployment</a:t>
            </a:r>
          </a:p>
        </p:txBody>
      </p:sp>
    </p:spTree>
    <p:extLst>
      <p:ext uri="{BB962C8B-B14F-4D97-AF65-F5344CB8AC3E}">
        <p14:creationId xmlns:p14="http://schemas.microsoft.com/office/powerpoint/2010/main" val="390276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64EC3-2744-AF9C-B404-2D2C4AFAC57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0986711-B13B-C73E-4FCE-2516686B80E8}"/>
              </a:ext>
            </a:extLst>
          </p:cNvPr>
          <p:cNvSpPr>
            <a:spLocks noGrp="1"/>
          </p:cNvSpPr>
          <p:nvPr>
            <p:ph type="title"/>
          </p:nvPr>
        </p:nvSpPr>
        <p:spPr>
          <a:xfrm>
            <a:off x="365125" y="180425"/>
            <a:ext cx="4688528" cy="492443"/>
          </a:xfrm>
        </p:spPr>
        <p:txBody>
          <a:bodyPr wrap="none">
            <a:spAutoFit/>
          </a:bodyPr>
          <a:lstStyle/>
          <a:p>
            <a:r>
              <a:rPr lang="en-US"/>
              <a:t>Deployment: Upgrade PC</a:t>
            </a:r>
          </a:p>
        </p:txBody>
      </p:sp>
      <p:pic>
        <p:nvPicPr>
          <p:cNvPr id="38" name="Picture 37">
            <a:extLst>
              <a:ext uri="{FF2B5EF4-FFF2-40B4-BE49-F238E27FC236}">
                <a16:creationId xmlns:a16="http://schemas.microsoft.com/office/drawing/2014/main" id="{713BCCE3-2C2B-B5A4-FB0D-8C7F0DF0A41C}"/>
              </a:ext>
            </a:extLst>
          </p:cNvPr>
          <p:cNvPicPr>
            <a:picLocks noChangeAspect="1"/>
          </p:cNvPicPr>
          <p:nvPr/>
        </p:nvPicPr>
        <p:blipFill>
          <a:blip r:embed="rId3"/>
          <a:stretch>
            <a:fillRect/>
          </a:stretch>
        </p:blipFill>
        <p:spPr>
          <a:xfrm>
            <a:off x="150809" y="1268850"/>
            <a:ext cx="8236162" cy="2340411"/>
          </a:xfrm>
          <a:prstGeom prst="rect">
            <a:avLst/>
          </a:prstGeom>
        </p:spPr>
      </p:pic>
      <p:sp>
        <p:nvSpPr>
          <p:cNvPr id="40" name="TextBox 39">
            <a:extLst>
              <a:ext uri="{FF2B5EF4-FFF2-40B4-BE49-F238E27FC236}">
                <a16:creationId xmlns:a16="http://schemas.microsoft.com/office/drawing/2014/main" id="{EB6F12EC-390B-E059-85EA-75396C52E935}"/>
              </a:ext>
            </a:extLst>
          </p:cNvPr>
          <p:cNvSpPr txBox="1"/>
          <p:nvPr/>
        </p:nvSpPr>
        <p:spPr>
          <a:xfrm>
            <a:off x="280977" y="916864"/>
            <a:ext cx="5419304" cy="400110"/>
          </a:xfrm>
          <a:prstGeom prst="rect">
            <a:avLst/>
          </a:prstGeom>
          <a:noFill/>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000" b="1">
                <a:solidFill>
                  <a:srgbClr val="000000"/>
                </a:solidFill>
                <a:latin typeface="Aptos" panose="020B0004020202020204" pitchFamily="34" charset="0"/>
                <a:cs typeface="Calibri" panose="020F0502020204030204" pitchFamily="34" charset="0"/>
              </a:rPr>
              <a:t>Move 90% of eligible PCs to W11 by 31 Dec 24</a:t>
            </a:r>
          </a:p>
        </p:txBody>
      </p:sp>
      <p:pic>
        <p:nvPicPr>
          <p:cNvPr id="2052" name="Picture 4">
            <a:extLst>
              <a:ext uri="{FF2B5EF4-FFF2-40B4-BE49-F238E27FC236}">
                <a16:creationId xmlns:a16="http://schemas.microsoft.com/office/drawing/2014/main" id="{F46E797E-9631-412F-CA26-87E1327106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773" t="25532" r="59078" b="17873"/>
          <a:stretch/>
        </p:blipFill>
        <p:spPr bwMode="auto">
          <a:xfrm rot="10800000">
            <a:off x="8578484" y="672868"/>
            <a:ext cx="3332539" cy="58576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BBFBD7A-4E32-C215-003B-1171F6F30553}"/>
              </a:ext>
            </a:extLst>
          </p:cNvPr>
          <p:cNvPicPr>
            <a:picLocks noChangeAspect="1"/>
          </p:cNvPicPr>
          <p:nvPr/>
        </p:nvPicPr>
        <p:blipFill>
          <a:blip r:embed="rId5"/>
          <a:stretch>
            <a:fillRect/>
          </a:stretch>
        </p:blipFill>
        <p:spPr>
          <a:xfrm>
            <a:off x="150809" y="3799146"/>
            <a:ext cx="8239280" cy="1790004"/>
          </a:xfrm>
          <a:prstGeom prst="rect">
            <a:avLst/>
          </a:prstGeom>
        </p:spPr>
      </p:pic>
      <p:sp>
        <p:nvSpPr>
          <p:cNvPr id="4" name="TextBox 3">
            <a:extLst>
              <a:ext uri="{FF2B5EF4-FFF2-40B4-BE49-F238E27FC236}">
                <a16:creationId xmlns:a16="http://schemas.microsoft.com/office/drawing/2014/main" id="{21E08E07-EE1E-2AD4-F2F7-BFEF6DB3DB92}"/>
              </a:ext>
            </a:extLst>
          </p:cNvPr>
          <p:cNvSpPr txBox="1"/>
          <p:nvPr/>
        </p:nvSpPr>
        <p:spPr>
          <a:xfrm rot="20330071">
            <a:off x="9015900" y="1297312"/>
            <a:ext cx="2329177" cy="790986"/>
          </a:xfrm>
          <a:prstGeom prst="rect">
            <a:avLst/>
          </a:prstGeom>
          <a:solidFill>
            <a:schemeClr val="bg1"/>
          </a:solidFill>
        </p:spPr>
        <p:txBody>
          <a:bodyPr wrap="square" lIns="18288" tIns="18288" rIns="18288" bIns="18288" rtlCol="0">
            <a:spAutoFit/>
          </a:bodyPr>
          <a:lstStyle/>
          <a:p>
            <a:pPr algn="ctr">
              <a:spcBef>
                <a:spcPts val="300"/>
              </a:spcBef>
              <a:spcAft>
                <a:spcPts val="300"/>
              </a:spcAft>
              <a:buClr>
                <a:schemeClr val="tx2"/>
              </a:buClr>
              <a:buSzPct val="150000"/>
            </a:pPr>
            <a:r>
              <a:rPr lang="en-US" sz="1600" b="1">
                <a:latin typeface="Aptos" panose="020B0004020202020204" pitchFamily="34" charset="0"/>
              </a:rPr>
              <a:t>OUTDATED GRAPHIC</a:t>
            </a:r>
          </a:p>
          <a:p>
            <a:pPr algn="ctr">
              <a:spcBef>
                <a:spcPts val="300"/>
              </a:spcBef>
              <a:spcAft>
                <a:spcPts val="300"/>
              </a:spcAft>
              <a:buClr>
                <a:schemeClr val="tx2"/>
              </a:buClr>
              <a:buSzPct val="150000"/>
            </a:pPr>
            <a:r>
              <a:rPr lang="en-US" sz="1400">
                <a:latin typeface="Aptos" panose="020B0004020202020204" pitchFamily="34" charset="0"/>
              </a:rPr>
              <a:t>There is a 15-day window NOT 21-day window</a:t>
            </a:r>
          </a:p>
        </p:txBody>
      </p:sp>
    </p:spTree>
    <p:extLst>
      <p:ext uri="{BB962C8B-B14F-4D97-AF65-F5344CB8AC3E}">
        <p14:creationId xmlns:p14="http://schemas.microsoft.com/office/powerpoint/2010/main" val="98576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A89052-D84E-DD56-9DFE-3ABC01C441A6}"/>
              </a:ext>
            </a:extLst>
          </p:cNvPr>
          <p:cNvSpPr>
            <a:spLocks noGrp="1"/>
          </p:cNvSpPr>
          <p:nvPr>
            <p:ph type="sldNum" sz="quarter" idx="11"/>
          </p:nvPr>
        </p:nvSpPr>
        <p:spPr/>
        <p:txBody>
          <a:bodyPr/>
          <a:lstStyle/>
          <a:p>
            <a:fld id="{9F9F533D-B52E-4A2F-BF72-0ADD2D94BD75}" type="slidenum">
              <a:rPr lang="en-GB" smtClean="0"/>
              <a:pPr/>
              <a:t>12</a:t>
            </a:fld>
            <a:endParaRPr lang="en-GB"/>
          </a:p>
        </p:txBody>
      </p:sp>
      <p:sp>
        <p:nvSpPr>
          <p:cNvPr id="3" name="Title 2">
            <a:extLst>
              <a:ext uri="{FF2B5EF4-FFF2-40B4-BE49-F238E27FC236}">
                <a16:creationId xmlns:a16="http://schemas.microsoft.com/office/drawing/2014/main" id="{A6405E3E-3F04-5CB5-592D-99C8C3F4D08F}"/>
              </a:ext>
            </a:extLst>
          </p:cNvPr>
          <p:cNvSpPr>
            <a:spLocks noGrp="1"/>
          </p:cNvSpPr>
          <p:nvPr>
            <p:ph type="title"/>
          </p:nvPr>
        </p:nvSpPr>
        <p:spPr/>
        <p:txBody>
          <a:bodyPr/>
          <a:lstStyle/>
          <a:p>
            <a:r>
              <a:rPr lang="en-US"/>
              <a:t>Win 11 Upgrade PC Workflow</a:t>
            </a:r>
          </a:p>
        </p:txBody>
      </p:sp>
      <p:pic>
        <p:nvPicPr>
          <p:cNvPr id="4" name="Picture 1">
            <a:extLst>
              <a:ext uri="{FF2B5EF4-FFF2-40B4-BE49-F238E27FC236}">
                <a16:creationId xmlns:a16="http://schemas.microsoft.com/office/drawing/2014/main" id="{0A1D06C8-496B-6A77-3BFD-7EB28B0E21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065"/>
          <a:stretch/>
        </p:blipFill>
        <p:spPr bwMode="auto">
          <a:xfrm>
            <a:off x="365125" y="848483"/>
            <a:ext cx="11481214" cy="5320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154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BA6FA-B0BC-419F-B47F-304D3AAA4A77}"/>
              </a:ext>
            </a:extLst>
          </p:cNvPr>
          <p:cNvSpPr>
            <a:spLocks noGrp="1"/>
          </p:cNvSpPr>
          <p:nvPr>
            <p:ph type="body" sz="quarter" idx="25"/>
          </p:nvPr>
        </p:nvSpPr>
        <p:spPr/>
        <p:txBody>
          <a:bodyPr lIns="18288" rIns="18288" anchor="ctr"/>
          <a:lstStyle/>
          <a:p>
            <a:pPr marL="0" indent="0" rtl="0">
              <a:buNone/>
            </a:pPr>
            <a:r>
              <a:rPr lang="en-US" sz="4800">
                <a:latin typeface="Aptos" panose="020B0004020202020204" pitchFamily="34" charset="0"/>
              </a:rPr>
              <a:t>Replace PC: </a:t>
            </a:r>
            <a:br>
              <a:rPr lang="en-US" sz="4800">
                <a:latin typeface="Aptos" panose="020B0004020202020204" pitchFamily="34" charset="0"/>
              </a:rPr>
            </a:br>
            <a:r>
              <a:rPr lang="en-US" sz="4800">
                <a:latin typeface="Aptos" panose="020B0004020202020204" pitchFamily="34" charset="0"/>
              </a:rPr>
              <a:t>Direct Ship</a:t>
            </a:r>
            <a:endParaRPr lang="en-US" sz="4800"/>
          </a:p>
        </p:txBody>
      </p:sp>
      <p:sp>
        <p:nvSpPr>
          <p:cNvPr id="5" name="Slide Number Placeholder 4">
            <a:extLst>
              <a:ext uri="{FF2B5EF4-FFF2-40B4-BE49-F238E27FC236}">
                <a16:creationId xmlns:a16="http://schemas.microsoft.com/office/drawing/2014/main" id="{2562AA53-F3E1-5FAB-77A9-2FB6D19E2BC3}"/>
              </a:ext>
            </a:extLst>
          </p:cNvPr>
          <p:cNvSpPr>
            <a:spLocks noGrp="1"/>
          </p:cNvSpPr>
          <p:nvPr>
            <p:ph type="sldNum" sz="quarter" idx="23"/>
          </p:nvPr>
        </p:nvSpPr>
        <p:spPr/>
        <p:txBody>
          <a:bodyPr/>
          <a:lstStyle/>
          <a:p>
            <a:fld id="{9F9F533D-B52E-4A2F-BF72-0ADD2D94BD75}" type="slidenum">
              <a:rPr lang="en-GB" smtClean="0"/>
              <a:pPr/>
              <a:t>13</a:t>
            </a:fld>
            <a:endParaRPr lang="en-GB"/>
          </a:p>
        </p:txBody>
      </p:sp>
      <p:sp>
        <p:nvSpPr>
          <p:cNvPr id="7" name="Text Placeholder 6">
            <a:extLst>
              <a:ext uri="{FF2B5EF4-FFF2-40B4-BE49-F238E27FC236}">
                <a16:creationId xmlns:a16="http://schemas.microsoft.com/office/drawing/2014/main" id="{54C90CB2-F3ED-E912-3D6E-3A5BCE82C7D7}"/>
              </a:ext>
            </a:extLst>
          </p:cNvPr>
          <p:cNvSpPr>
            <a:spLocks noGrp="1"/>
          </p:cNvSpPr>
          <p:nvPr>
            <p:ph type="body" sz="quarter" idx="24"/>
          </p:nvPr>
        </p:nvSpPr>
        <p:spPr/>
        <p:txBody>
          <a:bodyPr/>
          <a:lstStyle/>
          <a:p>
            <a:pPr>
              <a:buClr>
                <a:srgbClr val="0078D4"/>
              </a:buClr>
            </a:pPr>
            <a:r>
              <a:rPr lang="en-US" sz="2400">
                <a:latin typeface="Aptos" panose="020B0004020202020204" pitchFamily="34" charset="0"/>
              </a:rPr>
              <a:t>Order</a:t>
            </a:r>
          </a:p>
          <a:p>
            <a:pPr>
              <a:buClr>
                <a:srgbClr val="0078D4"/>
              </a:buClr>
            </a:pPr>
            <a:r>
              <a:rPr lang="en-US" sz="2400">
                <a:latin typeface="Aptos" panose="020B0004020202020204" pitchFamily="34" charset="0"/>
              </a:rPr>
              <a:t>OEM Order &amp; Ship</a:t>
            </a:r>
          </a:p>
          <a:p>
            <a:pPr>
              <a:buClr>
                <a:srgbClr val="0078D4"/>
              </a:buClr>
            </a:pPr>
            <a:r>
              <a:rPr lang="en-US" sz="2400">
                <a:latin typeface="Aptos" panose="020B0004020202020204" pitchFamily="34" charset="0"/>
              </a:rPr>
              <a:t>Support</a:t>
            </a:r>
          </a:p>
          <a:p>
            <a:pPr>
              <a:buClr>
                <a:srgbClr val="0078D4"/>
              </a:buClr>
            </a:pPr>
            <a:r>
              <a:rPr lang="en-US" sz="2400">
                <a:latin typeface="Aptos" panose="020B0004020202020204" pitchFamily="34" charset="0"/>
              </a:rPr>
              <a:t>Return </a:t>
            </a:r>
          </a:p>
          <a:p>
            <a:pPr>
              <a:buClr>
                <a:srgbClr val="0078D4"/>
              </a:buClr>
            </a:pPr>
            <a:r>
              <a:rPr lang="en-US" sz="2400"/>
              <a:t>K</a:t>
            </a:r>
            <a:r>
              <a:rPr lang="en-US" sz="2400">
                <a:latin typeface="Aptos" panose="020B0004020202020204" pitchFamily="34" charset="0"/>
              </a:rPr>
              <a:t>nown issues</a:t>
            </a:r>
          </a:p>
          <a:p>
            <a:pPr>
              <a:buClr>
                <a:srgbClr val="0078D4"/>
              </a:buClr>
            </a:pPr>
            <a:r>
              <a:rPr lang="en-US" sz="2400">
                <a:latin typeface="Aptos" panose="020B0004020202020204" pitchFamily="34" charset="0"/>
              </a:rPr>
              <a:t>Who is impacted</a:t>
            </a:r>
          </a:p>
          <a:p>
            <a:pPr>
              <a:buClr>
                <a:srgbClr val="0078D4"/>
              </a:buClr>
            </a:pPr>
            <a:endParaRPr lang="en-US" sz="2400">
              <a:latin typeface="Aptos" panose="020B0004020202020204" pitchFamily="34" charset="0"/>
            </a:endParaRPr>
          </a:p>
          <a:p>
            <a:endParaRPr lang="en-US" sz="2400"/>
          </a:p>
        </p:txBody>
      </p:sp>
      <p:sp>
        <p:nvSpPr>
          <p:cNvPr id="8" name="Title 7">
            <a:extLst>
              <a:ext uri="{FF2B5EF4-FFF2-40B4-BE49-F238E27FC236}">
                <a16:creationId xmlns:a16="http://schemas.microsoft.com/office/drawing/2014/main" id="{4442091C-B2D9-B0FC-DA54-125EC32A8F10}"/>
              </a:ext>
            </a:extLst>
          </p:cNvPr>
          <p:cNvSpPr>
            <a:spLocks noGrp="1"/>
          </p:cNvSpPr>
          <p:nvPr>
            <p:ph type="title"/>
          </p:nvPr>
        </p:nvSpPr>
        <p:spPr/>
        <p:txBody>
          <a:bodyPr/>
          <a:lstStyle/>
          <a:p>
            <a:r>
              <a:rPr lang="en-US"/>
              <a:t>Win 11 Train the Trainer: Deployment</a:t>
            </a:r>
          </a:p>
        </p:txBody>
      </p:sp>
    </p:spTree>
    <p:extLst>
      <p:ext uri="{BB962C8B-B14F-4D97-AF65-F5344CB8AC3E}">
        <p14:creationId xmlns:p14="http://schemas.microsoft.com/office/powerpoint/2010/main" val="229390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437BC79-905D-2387-80F4-23D28CB544F6}"/>
              </a:ext>
            </a:extLst>
          </p:cNvPr>
          <p:cNvSpPr>
            <a:spLocks noGrp="1"/>
          </p:cNvSpPr>
          <p:nvPr>
            <p:ph type="sldNum" sz="quarter" idx="11"/>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9F9F533D-B52E-4A2F-BF72-0ADD2D94BD75}" type="slidenum">
              <a:rPr kumimoji="0" lang="en-GB" sz="1000" b="0" i="0" u="none" strike="noStrike" kern="1200" cap="none" spc="0" normalizeH="0" baseline="0" noProof="0" smtClean="0">
                <a:ln>
                  <a:noFill/>
                </a:ln>
                <a:solidFill>
                  <a:srgbClr val="000000"/>
                </a:solidFill>
                <a:effectLst/>
                <a:uLnTx/>
                <a:uFillTx/>
                <a:latin typeface="Aptos" panose="020B0004020202020204" pitchFamily="34" charset="0"/>
                <a:ea typeface="+mn-ea"/>
              </a:rPr>
              <a:pPr marL="0" marR="0" lvl="0" indent="0" algn="r" defTabSz="1219170" rtl="0" eaLnBrk="1" fontAlgn="auto" latinLnBrk="0" hangingPunct="1">
                <a:lnSpc>
                  <a:spcPct val="100000"/>
                </a:lnSpc>
                <a:spcBef>
                  <a:spcPts val="0"/>
                </a:spcBef>
                <a:spcAft>
                  <a:spcPts val="0"/>
                </a:spcAft>
                <a:buClrTx/>
                <a:buSzTx/>
                <a:buFontTx/>
                <a:buNone/>
                <a:tabLst/>
                <a:defRPr/>
              </a:pPr>
              <a:t>14</a:t>
            </a:fld>
            <a:endParaRPr kumimoji="0" lang="en-GB" sz="1000" b="0" i="0" u="none" strike="noStrike" kern="1200" cap="none" spc="0" normalizeH="0" baseline="0" noProof="0">
              <a:ln>
                <a:noFill/>
              </a:ln>
              <a:solidFill>
                <a:srgbClr val="000000"/>
              </a:solidFill>
              <a:effectLst/>
              <a:uLnTx/>
              <a:uFillTx/>
              <a:latin typeface="Aptos" panose="020B0004020202020204" pitchFamily="34" charset="0"/>
              <a:ea typeface="+mn-ea"/>
            </a:endParaRPr>
          </a:p>
        </p:txBody>
      </p:sp>
      <p:sp>
        <p:nvSpPr>
          <p:cNvPr id="2" name="Date Placeholder 1">
            <a:extLst>
              <a:ext uri="{FF2B5EF4-FFF2-40B4-BE49-F238E27FC236}">
                <a16:creationId xmlns:a16="http://schemas.microsoft.com/office/drawing/2014/main" id="{751A6AFE-35D1-E8D2-5B4B-A68D37F86CFD}"/>
              </a:ext>
            </a:extLst>
          </p:cNvPr>
          <p:cNvSpPr>
            <a:spLocks noGrp="1"/>
          </p:cNvSpPr>
          <p:nvPr>
            <p:ph type="dt" sz="half" idx="12"/>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8CE281BA-FBBF-4A87-8E14-08F630C9119E}" type="datetime4">
              <a:rPr kumimoji="0" lang="en-GB" sz="1000" b="0" i="0" u="none" strike="noStrike" kern="1200" cap="none" spc="0" normalizeH="0" baseline="0" noProof="0" smtClean="0">
                <a:ln>
                  <a:noFill/>
                </a:ln>
                <a:solidFill>
                  <a:srgbClr val="000000"/>
                </a:solidFill>
                <a:effectLst/>
                <a:uLnTx/>
                <a:uFillTx/>
                <a:latin typeface="Aptos" panose="020B0004020202020204" pitchFamily="34" charset="0"/>
                <a:ea typeface="+mn-ea"/>
              </a:rPr>
              <a:pPr marL="0" marR="0" lvl="0" indent="0" algn="r" defTabSz="1219170" rtl="0" eaLnBrk="1" fontAlgn="auto" latinLnBrk="0" hangingPunct="1">
                <a:lnSpc>
                  <a:spcPct val="100000"/>
                </a:lnSpc>
                <a:spcBef>
                  <a:spcPts val="0"/>
                </a:spcBef>
                <a:spcAft>
                  <a:spcPts val="0"/>
                </a:spcAft>
                <a:buClrTx/>
                <a:buSzTx/>
                <a:buFontTx/>
                <a:buNone/>
                <a:tabLst/>
                <a:defRPr/>
              </a:pPr>
              <a:t>16 October 2024</a:t>
            </a:fld>
            <a:endParaRPr kumimoji="0" lang="en-GB" sz="1000" b="0" i="0" u="none" strike="noStrike" kern="1200" cap="none" spc="0" normalizeH="0" baseline="0" noProof="0">
              <a:ln>
                <a:noFill/>
              </a:ln>
              <a:solidFill>
                <a:srgbClr val="000000"/>
              </a:solidFill>
              <a:effectLst/>
              <a:uLnTx/>
              <a:uFillTx/>
              <a:latin typeface="Aptos" panose="020B0004020202020204" pitchFamily="34" charset="0"/>
              <a:ea typeface="+mn-ea"/>
            </a:endParaRPr>
          </a:p>
        </p:txBody>
      </p:sp>
      <p:sp>
        <p:nvSpPr>
          <p:cNvPr id="5" name="Title 4">
            <a:extLst>
              <a:ext uri="{FF2B5EF4-FFF2-40B4-BE49-F238E27FC236}">
                <a16:creationId xmlns:a16="http://schemas.microsoft.com/office/drawing/2014/main" id="{C1710839-FCF6-1853-088C-AF072B4EC531}"/>
              </a:ext>
            </a:extLst>
          </p:cNvPr>
          <p:cNvSpPr>
            <a:spLocks noGrp="1"/>
          </p:cNvSpPr>
          <p:nvPr>
            <p:ph type="title"/>
          </p:nvPr>
        </p:nvSpPr>
        <p:spPr>
          <a:xfrm>
            <a:off x="365126" y="242888"/>
            <a:ext cx="3652838" cy="430887"/>
          </a:xfrm>
        </p:spPr>
        <p:txBody>
          <a:bodyPr>
            <a:normAutofit fontScale="90000"/>
          </a:bodyPr>
          <a:lstStyle/>
          <a:p>
            <a:r>
              <a:rPr lang="en-GB">
                <a:latin typeface="Aptos" panose="020B0004020202020204" pitchFamily="34" charset="0"/>
              </a:rPr>
              <a:t>Windows 11 Direct Ship</a:t>
            </a:r>
          </a:p>
        </p:txBody>
      </p:sp>
      <p:graphicFrame>
        <p:nvGraphicFramePr>
          <p:cNvPr id="25" name="Table 8">
            <a:extLst>
              <a:ext uri="{FF2B5EF4-FFF2-40B4-BE49-F238E27FC236}">
                <a16:creationId xmlns:a16="http://schemas.microsoft.com/office/drawing/2014/main" id="{7B072C1B-6631-A63E-5F8A-FD97E9FECA98}"/>
              </a:ext>
            </a:extLst>
          </p:cNvPr>
          <p:cNvGraphicFramePr>
            <a:graphicFrameLocks noGrp="1"/>
          </p:cNvGraphicFramePr>
          <p:nvPr/>
        </p:nvGraphicFramePr>
        <p:xfrm>
          <a:off x="4288785" y="1198058"/>
          <a:ext cx="3652838" cy="1706880"/>
        </p:xfrm>
        <a:graphic>
          <a:graphicData uri="http://schemas.openxmlformats.org/drawingml/2006/table">
            <a:tbl>
              <a:tblPr firstRow="1" bandRow="1">
                <a:tableStyleId>{9D7B26C5-4107-4FEC-AEDC-1716B250A1EF}</a:tableStyleId>
              </a:tblPr>
              <a:tblGrid>
                <a:gridCol w="3652838">
                  <a:extLst>
                    <a:ext uri="{9D8B030D-6E8A-4147-A177-3AD203B41FA5}">
                      <a16:colId xmlns:a16="http://schemas.microsoft.com/office/drawing/2014/main" val="3344843492"/>
                    </a:ext>
                  </a:extLst>
                </a:gridCol>
              </a:tblGrid>
              <a:tr h="370840">
                <a:tc>
                  <a:txBody>
                    <a:bodyPr/>
                    <a:lstStyle/>
                    <a:p>
                      <a:r>
                        <a:rPr lang="en-GB" sz="2800">
                          <a:solidFill>
                            <a:schemeClr val="tx2"/>
                          </a:solidFill>
                        </a:rPr>
                        <a:t>1 </a:t>
                      </a:r>
                      <a:endParaRPr lang="en-GB" sz="1400">
                        <a:solidFill>
                          <a:schemeClr val="tx2"/>
                        </a:solidFill>
                      </a:endParaRPr>
                    </a:p>
                  </a:txBody>
                  <a:tcP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904984095"/>
                  </a:ext>
                </a:extLst>
              </a:tr>
              <a:tr h="370840">
                <a:tc>
                  <a:txBody>
                    <a:bodyPr/>
                    <a:lstStyle/>
                    <a:p>
                      <a:r>
                        <a:rPr lang="en-GB" sz="2200" b="1">
                          <a:solidFill>
                            <a:schemeClr val="tx2"/>
                          </a:solidFill>
                        </a:rPr>
                        <a:t>Order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2481907"/>
                  </a:ext>
                </a:extLst>
              </a:tr>
              <a:tr h="370840">
                <a:tc>
                  <a:txBody>
                    <a:bodyPr/>
                    <a:lstStyle/>
                    <a:p>
                      <a:r>
                        <a:rPr lang="en-US" sz="2200"/>
                        <a:t>End User Places Order in ServiceNow</a:t>
                      </a:r>
                      <a:endParaRPr lang="en-GB" sz="2200"/>
                    </a:p>
                  </a:txBody>
                  <a:tcP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76131119"/>
                  </a:ext>
                </a:extLst>
              </a:tr>
            </a:tbl>
          </a:graphicData>
        </a:graphic>
      </p:graphicFrame>
      <p:graphicFrame>
        <p:nvGraphicFramePr>
          <p:cNvPr id="17" name="Table 8">
            <a:extLst>
              <a:ext uri="{FF2B5EF4-FFF2-40B4-BE49-F238E27FC236}">
                <a16:creationId xmlns:a16="http://schemas.microsoft.com/office/drawing/2014/main" id="{914408A2-B61D-9186-0CAF-A411977F6AF1}"/>
              </a:ext>
            </a:extLst>
          </p:cNvPr>
          <p:cNvGraphicFramePr>
            <a:graphicFrameLocks noGrp="1"/>
          </p:cNvGraphicFramePr>
          <p:nvPr/>
        </p:nvGraphicFramePr>
        <p:xfrm>
          <a:off x="8186098" y="1198058"/>
          <a:ext cx="3652838" cy="1706880"/>
        </p:xfrm>
        <a:graphic>
          <a:graphicData uri="http://schemas.openxmlformats.org/drawingml/2006/table">
            <a:tbl>
              <a:tblPr firstRow="1" bandRow="1">
                <a:tableStyleId>{9D7B26C5-4107-4FEC-AEDC-1716B250A1EF}</a:tableStyleId>
              </a:tblPr>
              <a:tblGrid>
                <a:gridCol w="3652838">
                  <a:extLst>
                    <a:ext uri="{9D8B030D-6E8A-4147-A177-3AD203B41FA5}">
                      <a16:colId xmlns:a16="http://schemas.microsoft.com/office/drawing/2014/main" val="3344843492"/>
                    </a:ext>
                  </a:extLst>
                </a:gridCol>
              </a:tblGrid>
              <a:tr h="370840">
                <a:tc>
                  <a:txBody>
                    <a:bodyPr/>
                    <a:lstStyle/>
                    <a:p>
                      <a:r>
                        <a:rPr lang="en-GB" sz="2800">
                          <a:solidFill>
                            <a:schemeClr val="tx2"/>
                          </a:solidFill>
                        </a:rPr>
                        <a:t>3</a:t>
                      </a:r>
                    </a:p>
                  </a:txBody>
                  <a:tcP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904984095"/>
                  </a:ext>
                </a:extLst>
              </a:tr>
              <a:tr h="370840">
                <a:tc>
                  <a:txBody>
                    <a:bodyPr/>
                    <a:lstStyle/>
                    <a:p>
                      <a:r>
                        <a:rPr lang="en-GB" sz="2200" b="1">
                          <a:solidFill>
                            <a:schemeClr val="tx2"/>
                          </a:solidFill>
                        </a:rPr>
                        <a:t>Support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2481907"/>
                  </a:ext>
                </a:extLst>
              </a:tr>
              <a:tr h="370840">
                <a:tc>
                  <a:txBody>
                    <a:bodyPr/>
                    <a:lstStyle/>
                    <a:p>
                      <a:r>
                        <a:rPr lang="en-GB" sz="2200"/>
                        <a:t>ServiceDesk (not local HCL on-site techs) </a:t>
                      </a:r>
                    </a:p>
                  </a:txBody>
                  <a:tcP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76131119"/>
                  </a:ext>
                </a:extLst>
              </a:tr>
            </a:tbl>
          </a:graphicData>
        </a:graphic>
      </p:graphicFrame>
      <p:graphicFrame>
        <p:nvGraphicFramePr>
          <p:cNvPr id="18" name="Table 8">
            <a:extLst>
              <a:ext uri="{FF2B5EF4-FFF2-40B4-BE49-F238E27FC236}">
                <a16:creationId xmlns:a16="http://schemas.microsoft.com/office/drawing/2014/main" id="{A6FE02D9-8C0B-2C64-916C-619A58060F66}"/>
              </a:ext>
            </a:extLst>
          </p:cNvPr>
          <p:cNvGraphicFramePr>
            <a:graphicFrameLocks noGrp="1"/>
          </p:cNvGraphicFramePr>
          <p:nvPr/>
        </p:nvGraphicFramePr>
        <p:xfrm>
          <a:off x="4288785" y="3071696"/>
          <a:ext cx="3652838" cy="2712720"/>
        </p:xfrm>
        <a:graphic>
          <a:graphicData uri="http://schemas.openxmlformats.org/drawingml/2006/table">
            <a:tbl>
              <a:tblPr firstRow="1" bandRow="1">
                <a:tableStyleId>{9D7B26C5-4107-4FEC-AEDC-1716B250A1EF}</a:tableStyleId>
              </a:tblPr>
              <a:tblGrid>
                <a:gridCol w="3652838">
                  <a:extLst>
                    <a:ext uri="{9D8B030D-6E8A-4147-A177-3AD203B41FA5}">
                      <a16:colId xmlns:a16="http://schemas.microsoft.com/office/drawing/2014/main" val="3344843492"/>
                    </a:ext>
                  </a:extLst>
                </a:gridCol>
              </a:tblGrid>
              <a:tr h="370840">
                <a:tc>
                  <a:txBody>
                    <a:bodyPr/>
                    <a:lstStyle/>
                    <a:p>
                      <a:r>
                        <a:rPr lang="en-GB" sz="2800">
                          <a:solidFill>
                            <a:schemeClr val="tx2"/>
                          </a:solidFill>
                        </a:rPr>
                        <a:t>2</a:t>
                      </a:r>
                    </a:p>
                  </a:txBody>
                  <a:tcP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904984095"/>
                  </a:ext>
                </a:extLst>
              </a:tr>
              <a:tr h="370840">
                <a:tc>
                  <a:txBody>
                    <a:bodyPr/>
                    <a:lstStyle/>
                    <a:p>
                      <a:r>
                        <a:rPr lang="en-GB" sz="2200" b="1">
                          <a:solidFill>
                            <a:schemeClr val="tx2"/>
                          </a:solidFill>
                        </a:rPr>
                        <a:t>OEM Config &amp; Ship</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2481907"/>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sz="2200"/>
                        <a:t>Windows 11 AP Build &amp; Drop in QR Code, OEM Direct Ships PC to users home in 12 countries</a:t>
                      </a:r>
                    </a:p>
                    <a:p>
                      <a:endParaRPr lang="en-GB" sz="2200"/>
                    </a:p>
                  </a:txBody>
                  <a:tcP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76131119"/>
                  </a:ext>
                </a:extLst>
              </a:tr>
            </a:tbl>
          </a:graphicData>
        </a:graphic>
      </p:graphicFrame>
      <p:graphicFrame>
        <p:nvGraphicFramePr>
          <p:cNvPr id="19" name="Table 8">
            <a:extLst>
              <a:ext uri="{FF2B5EF4-FFF2-40B4-BE49-F238E27FC236}">
                <a16:creationId xmlns:a16="http://schemas.microsoft.com/office/drawing/2014/main" id="{F86F7B3C-B401-ABC1-01BB-3A440605B984}"/>
              </a:ext>
            </a:extLst>
          </p:cNvPr>
          <p:cNvGraphicFramePr>
            <a:graphicFrameLocks noGrp="1"/>
          </p:cNvGraphicFramePr>
          <p:nvPr/>
        </p:nvGraphicFramePr>
        <p:xfrm>
          <a:off x="8186098" y="3071696"/>
          <a:ext cx="3652838" cy="2042160"/>
        </p:xfrm>
        <a:graphic>
          <a:graphicData uri="http://schemas.openxmlformats.org/drawingml/2006/table">
            <a:tbl>
              <a:tblPr firstRow="1" bandRow="1">
                <a:tableStyleId>{9D7B26C5-4107-4FEC-AEDC-1716B250A1EF}</a:tableStyleId>
              </a:tblPr>
              <a:tblGrid>
                <a:gridCol w="3652838">
                  <a:extLst>
                    <a:ext uri="{9D8B030D-6E8A-4147-A177-3AD203B41FA5}">
                      <a16:colId xmlns:a16="http://schemas.microsoft.com/office/drawing/2014/main" val="3344843492"/>
                    </a:ext>
                  </a:extLst>
                </a:gridCol>
              </a:tblGrid>
              <a:tr h="370840">
                <a:tc>
                  <a:txBody>
                    <a:bodyPr/>
                    <a:lstStyle/>
                    <a:p>
                      <a:r>
                        <a:rPr lang="en-GB" sz="2800">
                          <a:solidFill>
                            <a:schemeClr val="tx2"/>
                          </a:solidFill>
                        </a:rPr>
                        <a:t>4</a:t>
                      </a:r>
                    </a:p>
                  </a:txBody>
                  <a:tcP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904984095"/>
                  </a:ext>
                </a:extLst>
              </a:tr>
              <a:tr h="370840">
                <a:tc>
                  <a:txBody>
                    <a:bodyPr/>
                    <a:lstStyle/>
                    <a:p>
                      <a:r>
                        <a:rPr lang="en-GB" sz="2200" b="1">
                          <a:solidFill>
                            <a:schemeClr val="tx2"/>
                          </a:solidFill>
                        </a:rPr>
                        <a:t>Return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2481907"/>
                  </a:ext>
                </a:extLst>
              </a:tr>
              <a:tr h="370840">
                <a:tc>
                  <a:txBody>
                    <a:bodyPr/>
                    <a:lstStyle/>
                    <a:p>
                      <a:r>
                        <a:rPr lang="en-GB" sz="2200"/>
                        <a:t>IT Asset Disposal &amp; Global </a:t>
                      </a:r>
                      <a:r>
                        <a:rPr lang="en-GB" sz="2200" err="1"/>
                        <a:t>PlanITROI</a:t>
                      </a:r>
                      <a:r>
                        <a:rPr lang="en-GB" sz="2200"/>
                        <a:t> partnership by market</a:t>
                      </a:r>
                    </a:p>
                  </a:txBody>
                  <a:tcP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76131119"/>
                  </a:ext>
                </a:extLst>
              </a:tr>
            </a:tbl>
          </a:graphicData>
        </a:graphic>
      </p:graphicFrame>
      <p:grpSp>
        <p:nvGrpSpPr>
          <p:cNvPr id="4" name="Graphic 7">
            <a:extLst>
              <a:ext uri="{FF2B5EF4-FFF2-40B4-BE49-F238E27FC236}">
                <a16:creationId xmlns:a16="http://schemas.microsoft.com/office/drawing/2014/main" id="{93715210-1F8F-3820-5939-C70D229C38E9}"/>
              </a:ext>
            </a:extLst>
          </p:cNvPr>
          <p:cNvGrpSpPr/>
          <p:nvPr/>
        </p:nvGrpSpPr>
        <p:grpSpPr>
          <a:xfrm>
            <a:off x="439806" y="1044797"/>
            <a:ext cx="2802903" cy="1571373"/>
            <a:chOff x="419865" y="1303338"/>
            <a:chExt cx="7723154" cy="4365699"/>
          </a:xfrm>
        </p:grpSpPr>
        <p:sp>
          <p:nvSpPr>
            <p:cNvPr id="7" name="Freeform: Shape 9">
              <a:extLst>
                <a:ext uri="{FF2B5EF4-FFF2-40B4-BE49-F238E27FC236}">
                  <a16:creationId xmlns:a16="http://schemas.microsoft.com/office/drawing/2014/main" id="{26A56633-395C-8758-B72F-C3B5A556D69C}"/>
                </a:ext>
              </a:extLst>
            </p:cNvPr>
            <p:cNvSpPr/>
            <p:nvPr/>
          </p:nvSpPr>
          <p:spPr>
            <a:xfrm>
              <a:off x="1115511" y="1303338"/>
              <a:ext cx="6331839" cy="4217007"/>
            </a:xfrm>
            <a:custGeom>
              <a:avLst/>
              <a:gdLst>
                <a:gd name="connsiteX0" fmla="*/ 6183108 w 6331839"/>
                <a:gd name="connsiteY0" fmla="*/ 0 h 4217007"/>
                <a:gd name="connsiteX1" fmla="*/ 148708 w 6331839"/>
                <a:gd name="connsiteY1" fmla="*/ 0 h 4217007"/>
                <a:gd name="connsiteX2" fmla="*/ 0 w 6331839"/>
                <a:gd name="connsiteY2" fmla="*/ 148705 h 4217007"/>
                <a:gd name="connsiteX3" fmla="*/ 0 w 6331839"/>
                <a:gd name="connsiteY3" fmla="*/ 4068275 h 4217007"/>
                <a:gd name="connsiteX4" fmla="*/ 148708 w 6331839"/>
                <a:gd name="connsiteY4" fmla="*/ 4217007 h 4217007"/>
                <a:gd name="connsiteX5" fmla="*/ 6183108 w 6331839"/>
                <a:gd name="connsiteY5" fmla="*/ 4217007 h 4217007"/>
                <a:gd name="connsiteX6" fmla="*/ 6331840 w 6331839"/>
                <a:gd name="connsiteY6" fmla="*/ 4068275 h 4217007"/>
                <a:gd name="connsiteX7" fmla="*/ 6331840 w 6331839"/>
                <a:gd name="connsiteY7" fmla="*/ 148705 h 4217007"/>
                <a:gd name="connsiteX8" fmla="*/ 6183108 w 6331839"/>
                <a:gd name="connsiteY8" fmla="*/ 0 h 4217007"/>
                <a:gd name="connsiteX9" fmla="*/ 6294076 w 6331839"/>
                <a:gd name="connsiteY9" fmla="*/ 4044920 h 4217007"/>
                <a:gd name="connsiteX10" fmla="*/ 6147126 w 6331839"/>
                <a:gd name="connsiteY10" fmla="*/ 4191870 h 4217007"/>
                <a:gd name="connsiteX11" fmla="*/ 184698 w 6331839"/>
                <a:gd name="connsiteY11" fmla="*/ 4191870 h 4217007"/>
                <a:gd name="connsiteX12" fmla="*/ 37768 w 6331839"/>
                <a:gd name="connsiteY12" fmla="*/ 4044920 h 4217007"/>
                <a:gd name="connsiteX13" fmla="*/ 37768 w 6331839"/>
                <a:gd name="connsiteY13" fmla="*/ 172076 h 4217007"/>
                <a:gd name="connsiteX14" fmla="*/ 184698 w 6331839"/>
                <a:gd name="connsiteY14" fmla="*/ 25145 h 4217007"/>
                <a:gd name="connsiteX15" fmla="*/ 6147165 w 6331839"/>
                <a:gd name="connsiteY15" fmla="*/ 25145 h 4217007"/>
                <a:gd name="connsiteX16" fmla="*/ 6294115 w 6331839"/>
                <a:gd name="connsiteY16" fmla="*/ 172076 h 4217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31839" h="4217007">
                  <a:moveTo>
                    <a:pt x="6183108" y="0"/>
                  </a:moveTo>
                  <a:lnTo>
                    <a:pt x="148708" y="0"/>
                  </a:lnTo>
                  <a:cubicBezTo>
                    <a:pt x="66619" y="92"/>
                    <a:pt x="93" y="66615"/>
                    <a:pt x="0" y="148705"/>
                  </a:cubicBezTo>
                  <a:lnTo>
                    <a:pt x="0" y="4068275"/>
                  </a:lnTo>
                  <a:cubicBezTo>
                    <a:pt x="93" y="4150388"/>
                    <a:pt x="66619" y="4216891"/>
                    <a:pt x="148708" y="4217007"/>
                  </a:cubicBezTo>
                  <a:lnTo>
                    <a:pt x="6183108" y="4217007"/>
                  </a:lnTo>
                  <a:cubicBezTo>
                    <a:pt x="6265220" y="4216891"/>
                    <a:pt x="6331724" y="4150388"/>
                    <a:pt x="6331840" y="4068275"/>
                  </a:cubicBezTo>
                  <a:lnTo>
                    <a:pt x="6331840" y="148705"/>
                  </a:lnTo>
                  <a:cubicBezTo>
                    <a:pt x="6331724" y="66615"/>
                    <a:pt x="6265220" y="92"/>
                    <a:pt x="6183108" y="0"/>
                  </a:cubicBezTo>
                  <a:close/>
                  <a:moveTo>
                    <a:pt x="6294076" y="4044920"/>
                  </a:moveTo>
                  <a:cubicBezTo>
                    <a:pt x="6293999" y="4126025"/>
                    <a:pt x="6228270" y="4191754"/>
                    <a:pt x="6147126" y="4191870"/>
                  </a:cubicBezTo>
                  <a:lnTo>
                    <a:pt x="184698" y="4191870"/>
                  </a:lnTo>
                  <a:cubicBezTo>
                    <a:pt x="103585" y="4191754"/>
                    <a:pt x="37857" y="4126025"/>
                    <a:pt x="37768" y="4044920"/>
                  </a:cubicBezTo>
                  <a:lnTo>
                    <a:pt x="37768" y="172076"/>
                  </a:lnTo>
                  <a:cubicBezTo>
                    <a:pt x="37857" y="90965"/>
                    <a:pt x="103589" y="25235"/>
                    <a:pt x="184698" y="25145"/>
                  </a:cubicBezTo>
                  <a:lnTo>
                    <a:pt x="6147165" y="25145"/>
                  </a:lnTo>
                  <a:cubicBezTo>
                    <a:pt x="6228270" y="25235"/>
                    <a:pt x="6293999" y="90965"/>
                    <a:pt x="6294115" y="172076"/>
                  </a:cubicBezTo>
                  <a:close/>
                </a:path>
              </a:pathLst>
            </a:custGeom>
            <a:solidFill>
              <a:srgbClr val="000000"/>
            </a:solidFill>
            <a:ln w="3873" cap="flat">
              <a:noFill/>
              <a:prstDash val="solid"/>
              <a:miter/>
            </a:ln>
          </p:spPr>
          <p:txBody>
            <a:bodyPr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Aptos" panose="020B0004020202020204" pitchFamily="34" charset="0"/>
                <a:ea typeface="+mn-ea"/>
              </a:endParaRPr>
            </a:p>
          </p:txBody>
        </p:sp>
        <p:sp>
          <p:nvSpPr>
            <p:cNvPr id="8" name="Freeform: Shape 10">
              <a:extLst>
                <a:ext uri="{FF2B5EF4-FFF2-40B4-BE49-F238E27FC236}">
                  <a16:creationId xmlns:a16="http://schemas.microsoft.com/office/drawing/2014/main" id="{E0888027-6D16-8BF3-257B-E0334001E2F5}"/>
                </a:ext>
              </a:extLst>
            </p:cNvPr>
            <p:cNvSpPr/>
            <p:nvPr/>
          </p:nvSpPr>
          <p:spPr>
            <a:xfrm>
              <a:off x="419865" y="5600210"/>
              <a:ext cx="7723154" cy="68827"/>
            </a:xfrm>
            <a:custGeom>
              <a:avLst/>
              <a:gdLst>
                <a:gd name="connsiteX0" fmla="*/ 7392459 w 7723154"/>
                <a:gd name="connsiteY0" fmla="*/ 68827 h 68827"/>
                <a:gd name="connsiteX1" fmla="*/ 330680 w 7723154"/>
                <a:gd name="connsiteY1" fmla="*/ 68827 h 68827"/>
                <a:gd name="connsiteX2" fmla="*/ 0 w 7723154"/>
                <a:gd name="connsiteY2" fmla="*/ 0 h 68827"/>
                <a:gd name="connsiteX3" fmla="*/ 7723155 w 7723154"/>
                <a:gd name="connsiteY3" fmla="*/ 0 h 68827"/>
                <a:gd name="connsiteX4" fmla="*/ 7392459 w 7723154"/>
                <a:gd name="connsiteY4" fmla="*/ 68827 h 68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3154" h="68827">
                  <a:moveTo>
                    <a:pt x="7392459" y="68827"/>
                  </a:moveTo>
                  <a:lnTo>
                    <a:pt x="330680" y="68827"/>
                  </a:lnTo>
                  <a:cubicBezTo>
                    <a:pt x="214724" y="68827"/>
                    <a:pt x="100766" y="45123"/>
                    <a:pt x="0" y="0"/>
                  </a:cubicBezTo>
                  <a:lnTo>
                    <a:pt x="7723155" y="0"/>
                  </a:lnTo>
                  <a:cubicBezTo>
                    <a:pt x="7622374" y="45123"/>
                    <a:pt x="7508423" y="68827"/>
                    <a:pt x="7392459" y="68827"/>
                  </a:cubicBezTo>
                  <a:close/>
                </a:path>
              </a:pathLst>
            </a:custGeom>
            <a:solidFill>
              <a:srgbClr val="3A3A3A"/>
            </a:solidFill>
            <a:ln w="3873" cap="flat">
              <a:noFill/>
              <a:prstDash val="solid"/>
              <a:miter/>
            </a:ln>
          </p:spPr>
          <p:txBody>
            <a:bodyPr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Aptos" panose="020B0004020202020204" pitchFamily="34" charset="0"/>
                <a:ea typeface="+mn-ea"/>
              </a:endParaRPr>
            </a:p>
          </p:txBody>
        </p:sp>
        <p:sp>
          <p:nvSpPr>
            <p:cNvPr id="9" name="Freeform: Shape 11">
              <a:extLst>
                <a:ext uri="{FF2B5EF4-FFF2-40B4-BE49-F238E27FC236}">
                  <a16:creationId xmlns:a16="http://schemas.microsoft.com/office/drawing/2014/main" id="{3CDCE1FA-91C9-88CF-08E1-F8B414156EC1}"/>
                </a:ext>
              </a:extLst>
            </p:cNvPr>
            <p:cNvSpPr/>
            <p:nvPr/>
          </p:nvSpPr>
          <p:spPr>
            <a:xfrm>
              <a:off x="419865" y="5502915"/>
              <a:ext cx="7723154" cy="97295"/>
            </a:xfrm>
            <a:custGeom>
              <a:avLst/>
              <a:gdLst>
                <a:gd name="connsiteX0" fmla="*/ 7688257 w 7723154"/>
                <a:gd name="connsiteY0" fmla="*/ 0 h 97295"/>
                <a:gd name="connsiteX1" fmla="*/ 34882 w 7723154"/>
                <a:gd name="connsiteY1" fmla="*/ 0 h 97295"/>
                <a:gd name="connsiteX2" fmla="*/ 0 w 7723154"/>
                <a:gd name="connsiteY2" fmla="*/ 27422 h 97295"/>
                <a:gd name="connsiteX3" fmla="*/ 0 w 7723154"/>
                <a:gd name="connsiteY3" fmla="*/ 97295 h 97295"/>
                <a:gd name="connsiteX4" fmla="*/ 7723155 w 7723154"/>
                <a:gd name="connsiteY4" fmla="*/ 97295 h 97295"/>
                <a:gd name="connsiteX5" fmla="*/ 7723155 w 7723154"/>
                <a:gd name="connsiteY5" fmla="*/ 27422 h 97295"/>
                <a:gd name="connsiteX6" fmla="*/ 7688257 w 7723154"/>
                <a:gd name="connsiteY6" fmla="*/ 0 h 9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23154" h="97295">
                  <a:moveTo>
                    <a:pt x="7688257" y="0"/>
                  </a:moveTo>
                  <a:lnTo>
                    <a:pt x="34882" y="0"/>
                  </a:lnTo>
                  <a:cubicBezTo>
                    <a:pt x="15617" y="0"/>
                    <a:pt x="0" y="12278"/>
                    <a:pt x="0" y="27422"/>
                  </a:cubicBezTo>
                  <a:lnTo>
                    <a:pt x="0" y="97295"/>
                  </a:lnTo>
                  <a:lnTo>
                    <a:pt x="7723155" y="97295"/>
                  </a:lnTo>
                  <a:lnTo>
                    <a:pt x="7723155" y="27422"/>
                  </a:lnTo>
                  <a:cubicBezTo>
                    <a:pt x="7723155" y="12278"/>
                    <a:pt x="7707508" y="0"/>
                    <a:pt x="7688257" y="0"/>
                  </a:cubicBezTo>
                  <a:close/>
                </a:path>
              </a:pathLst>
            </a:custGeom>
            <a:solidFill>
              <a:srgbClr val="000000"/>
            </a:solidFill>
            <a:ln w="3873" cap="flat">
              <a:noFill/>
              <a:prstDash val="solid"/>
              <a:miter/>
            </a:ln>
          </p:spPr>
          <p:txBody>
            <a:bodyPr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Aptos" panose="020B0004020202020204" pitchFamily="34" charset="0"/>
                <a:ea typeface="+mn-ea"/>
              </a:endParaRPr>
            </a:p>
          </p:txBody>
        </p:sp>
        <p:sp>
          <p:nvSpPr>
            <p:cNvPr id="10" name="Freeform: Shape 12">
              <a:extLst>
                <a:ext uri="{FF2B5EF4-FFF2-40B4-BE49-F238E27FC236}">
                  <a16:creationId xmlns:a16="http://schemas.microsoft.com/office/drawing/2014/main" id="{BD6C3032-B4D0-BB2B-53F5-2BCBF0C8AB7C}"/>
                </a:ext>
              </a:extLst>
            </p:cNvPr>
            <p:cNvSpPr/>
            <p:nvPr/>
          </p:nvSpPr>
          <p:spPr>
            <a:xfrm>
              <a:off x="3565892" y="5502915"/>
              <a:ext cx="1431104" cy="48647"/>
            </a:xfrm>
            <a:custGeom>
              <a:avLst/>
              <a:gdLst>
                <a:gd name="connsiteX0" fmla="*/ 0 w 1431104"/>
                <a:gd name="connsiteY0" fmla="*/ 0 h 48647"/>
                <a:gd name="connsiteX1" fmla="*/ 0 w 1431104"/>
                <a:gd name="connsiteY1" fmla="*/ 0 h 48647"/>
                <a:gd name="connsiteX2" fmla="*/ 61871 w 1431104"/>
                <a:gd name="connsiteY2" fmla="*/ 48647 h 48647"/>
                <a:gd name="connsiteX3" fmla="*/ 1369211 w 1431104"/>
                <a:gd name="connsiteY3" fmla="*/ 48647 h 48647"/>
                <a:gd name="connsiteX4" fmla="*/ 1431105 w 1431104"/>
                <a:gd name="connsiteY4" fmla="*/ 0 h 48647"/>
                <a:gd name="connsiteX5" fmla="*/ 0 w 1431104"/>
                <a:gd name="connsiteY5" fmla="*/ 0 h 48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104" h="48647">
                  <a:moveTo>
                    <a:pt x="0" y="0"/>
                  </a:moveTo>
                  <a:lnTo>
                    <a:pt x="0" y="0"/>
                  </a:lnTo>
                  <a:cubicBezTo>
                    <a:pt x="0" y="26841"/>
                    <a:pt x="27697" y="48647"/>
                    <a:pt x="61871" y="48647"/>
                  </a:cubicBezTo>
                  <a:lnTo>
                    <a:pt x="1369211" y="48647"/>
                  </a:lnTo>
                  <a:cubicBezTo>
                    <a:pt x="1403372" y="48647"/>
                    <a:pt x="1431105" y="26841"/>
                    <a:pt x="1431105" y="0"/>
                  </a:cubicBezTo>
                  <a:lnTo>
                    <a:pt x="0" y="0"/>
                  </a:lnTo>
                  <a:close/>
                </a:path>
              </a:pathLst>
            </a:custGeom>
            <a:solidFill>
              <a:srgbClr val="000000"/>
            </a:solidFill>
            <a:ln w="3873" cap="flat">
              <a:noFill/>
              <a:prstDash val="solid"/>
              <a:miter/>
            </a:ln>
          </p:spPr>
          <p:txBody>
            <a:bodyPr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Aptos" panose="020B0004020202020204" pitchFamily="34" charset="0"/>
                <a:ea typeface="+mn-ea"/>
              </a:endParaRPr>
            </a:p>
          </p:txBody>
        </p:sp>
        <p:sp>
          <p:nvSpPr>
            <p:cNvPr id="11" name="Freeform: Shape 13">
              <a:extLst>
                <a:ext uri="{FF2B5EF4-FFF2-40B4-BE49-F238E27FC236}">
                  <a16:creationId xmlns:a16="http://schemas.microsoft.com/office/drawing/2014/main" id="{01AF8115-C934-247A-80A9-DCBA4E5495FD}"/>
                </a:ext>
              </a:extLst>
            </p:cNvPr>
            <p:cNvSpPr/>
            <p:nvPr/>
          </p:nvSpPr>
          <p:spPr>
            <a:xfrm>
              <a:off x="1141683" y="1320767"/>
              <a:ext cx="6279485" cy="4182148"/>
            </a:xfrm>
            <a:custGeom>
              <a:avLst/>
              <a:gdLst>
                <a:gd name="connsiteX0" fmla="*/ 6132032 w 6279485"/>
                <a:gd name="connsiteY0" fmla="*/ 0 h 4182148"/>
                <a:gd name="connsiteX1" fmla="*/ 147477 w 6279485"/>
                <a:gd name="connsiteY1" fmla="*/ 0 h 4182148"/>
                <a:gd name="connsiteX2" fmla="*/ 0 w 6279485"/>
                <a:gd name="connsiteY2" fmla="*/ 147477 h 4182148"/>
                <a:gd name="connsiteX3" fmla="*/ 0 w 6279485"/>
                <a:gd name="connsiteY3" fmla="*/ 4034656 h 4182148"/>
                <a:gd name="connsiteX4" fmla="*/ 147477 w 6279485"/>
                <a:gd name="connsiteY4" fmla="*/ 4182148 h 4182148"/>
                <a:gd name="connsiteX5" fmla="*/ 6132032 w 6279485"/>
                <a:gd name="connsiteY5" fmla="*/ 4182148 h 4182148"/>
                <a:gd name="connsiteX6" fmla="*/ 6279486 w 6279485"/>
                <a:gd name="connsiteY6" fmla="*/ 4034656 h 4182148"/>
                <a:gd name="connsiteX7" fmla="*/ 6279486 w 6279485"/>
                <a:gd name="connsiteY7" fmla="*/ 147469 h 4182148"/>
                <a:gd name="connsiteX8" fmla="*/ 6132032 w 6279485"/>
                <a:gd name="connsiteY8" fmla="*/ 0 h 4182148"/>
                <a:gd name="connsiteX9" fmla="*/ 6159338 w 6279485"/>
                <a:gd name="connsiteY9" fmla="*/ 367112 h 4182148"/>
                <a:gd name="connsiteX10" fmla="*/ 6159338 w 6279485"/>
                <a:gd name="connsiteY10" fmla="*/ 4011610 h 4182148"/>
                <a:gd name="connsiteX11" fmla="*/ 120151 w 6279485"/>
                <a:gd name="connsiteY11" fmla="*/ 4011610 h 4182148"/>
                <a:gd name="connsiteX12" fmla="*/ 120151 w 6279485"/>
                <a:gd name="connsiteY12" fmla="*/ 152729 h 4182148"/>
                <a:gd name="connsiteX13" fmla="*/ 6159338 w 6279485"/>
                <a:gd name="connsiteY13" fmla="*/ 152729 h 4182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79485" h="4182148">
                  <a:moveTo>
                    <a:pt x="6132032" y="0"/>
                  </a:moveTo>
                  <a:lnTo>
                    <a:pt x="147477" y="0"/>
                  </a:lnTo>
                  <a:cubicBezTo>
                    <a:pt x="66139" y="0"/>
                    <a:pt x="0" y="55898"/>
                    <a:pt x="0" y="147477"/>
                  </a:cubicBezTo>
                  <a:lnTo>
                    <a:pt x="0" y="4034656"/>
                  </a:lnTo>
                  <a:cubicBezTo>
                    <a:pt x="93" y="4116071"/>
                    <a:pt x="66066" y="4182032"/>
                    <a:pt x="147477" y="4182148"/>
                  </a:cubicBezTo>
                  <a:lnTo>
                    <a:pt x="6132032" y="4182148"/>
                  </a:lnTo>
                  <a:cubicBezTo>
                    <a:pt x="6213447" y="4182032"/>
                    <a:pt x="6279408" y="4116071"/>
                    <a:pt x="6279486" y="4034656"/>
                  </a:cubicBezTo>
                  <a:lnTo>
                    <a:pt x="6279486" y="147469"/>
                  </a:lnTo>
                  <a:cubicBezTo>
                    <a:pt x="6279408" y="66061"/>
                    <a:pt x="6213447" y="92"/>
                    <a:pt x="6132032" y="0"/>
                  </a:cubicBezTo>
                  <a:close/>
                  <a:moveTo>
                    <a:pt x="6159338" y="367112"/>
                  </a:moveTo>
                  <a:lnTo>
                    <a:pt x="6159338" y="4011610"/>
                  </a:lnTo>
                  <a:lnTo>
                    <a:pt x="120151" y="4011610"/>
                  </a:lnTo>
                  <a:lnTo>
                    <a:pt x="120151" y="152729"/>
                  </a:lnTo>
                  <a:lnTo>
                    <a:pt x="6159338" y="152729"/>
                  </a:lnTo>
                  <a:close/>
                </a:path>
              </a:pathLst>
            </a:custGeom>
            <a:solidFill>
              <a:srgbClr val="050608"/>
            </a:solidFill>
            <a:ln w="3873" cap="flat">
              <a:noFill/>
              <a:prstDash val="solid"/>
              <a:miter/>
            </a:ln>
          </p:spPr>
          <p:txBody>
            <a:bodyPr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Aptos" panose="020B0004020202020204" pitchFamily="34" charset="0"/>
                <a:ea typeface="+mn-ea"/>
              </a:endParaRPr>
            </a:p>
          </p:txBody>
        </p:sp>
        <p:sp>
          <p:nvSpPr>
            <p:cNvPr id="12" name="Freeform: Shape 14">
              <a:extLst>
                <a:ext uri="{FF2B5EF4-FFF2-40B4-BE49-F238E27FC236}">
                  <a16:creationId xmlns:a16="http://schemas.microsoft.com/office/drawing/2014/main" id="{35D489B8-4E13-15FF-5821-4428A5A54B0B}"/>
                </a:ext>
              </a:extLst>
            </p:cNvPr>
            <p:cNvSpPr/>
            <p:nvPr/>
          </p:nvSpPr>
          <p:spPr>
            <a:xfrm>
              <a:off x="1141683" y="5396905"/>
              <a:ext cx="6279485" cy="106010"/>
            </a:xfrm>
            <a:custGeom>
              <a:avLst/>
              <a:gdLst>
                <a:gd name="connsiteX0" fmla="*/ 6159338 w 6279485"/>
                <a:gd name="connsiteY0" fmla="*/ 0 h 106010"/>
                <a:gd name="connsiteX1" fmla="*/ 0 w 6279485"/>
                <a:gd name="connsiteY1" fmla="*/ 0 h 106010"/>
                <a:gd name="connsiteX2" fmla="*/ 0 w 6279485"/>
                <a:gd name="connsiteY2" fmla="*/ 14331 h 106010"/>
                <a:gd name="connsiteX3" fmla="*/ 147477 w 6279485"/>
                <a:gd name="connsiteY3" fmla="*/ 106010 h 106010"/>
                <a:gd name="connsiteX4" fmla="*/ 6132032 w 6279485"/>
                <a:gd name="connsiteY4" fmla="*/ 106010 h 106010"/>
                <a:gd name="connsiteX5" fmla="*/ 6279486 w 6279485"/>
                <a:gd name="connsiteY5" fmla="*/ 14331 h 106010"/>
                <a:gd name="connsiteX6" fmla="*/ 6279486 w 6279485"/>
                <a:gd name="connsiteY6" fmla="*/ 0 h 10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9485" h="106010">
                  <a:moveTo>
                    <a:pt x="6159338" y="0"/>
                  </a:moveTo>
                  <a:lnTo>
                    <a:pt x="0" y="0"/>
                  </a:lnTo>
                  <a:lnTo>
                    <a:pt x="0" y="14331"/>
                  </a:lnTo>
                  <a:cubicBezTo>
                    <a:pt x="0" y="64876"/>
                    <a:pt x="66158" y="106010"/>
                    <a:pt x="147477" y="106010"/>
                  </a:cubicBezTo>
                  <a:lnTo>
                    <a:pt x="6132032" y="106010"/>
                  </a:lnTo>
                  <a:cubicBezTo>
                    <a:pt x="6213331" y="106010"/>
                    <a:pt x="6279486" y="64876"/>
                    <a:pt x="6279486" y="14331"/>
                  </a:cubicBezTo>
                  <a:lnTo>
                    <a:pt x="6279486" y="0"/>
                  </a:lnTo>
                  <a:close/>
                </a:path>
              </a:pathLst>
            </a:custGeom>
            <a:solidFill>
              <a:srgbClr val="3A3A3A"/>
            </a:solidFill>
            <a:ln w="3873" cap="flat">
              <a:noFill/>
              <a:prstDash val="solid"/>
              <a:miter/>
            </a:ln>
          </p:spPr>
          <p:txBody>
            <a:bodyPr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Aptos" panose="020B0004020202020204" pitchFamily="34" charset="0"/>
                <a:ea typeface="+mn-ea"/>
              </a:endParaRPr>
            </a:p>
          </p:txBody>
        </p:sp>
        <p:grpSp>
          <p:nvGrpSpPr>
            <p:cNvPr id="13" name="Graphic 7">
              <a:extLst>
                <a:ext uri="{FF2B5EF4-FFF2-40B4-BE49-F238E27FC236}">
                  <a16:creationId xmlns:a16="http://schemas.microsoft.com/office/drawing/2014/main" id="{061E5D91-1739-D3D4-CB1A-080D27DE347E}"/>
                </a:ext>
              </a:extLst>
            </p:cNvPr>
            <p:cNvGrpSpPr/>
            <p:nvPr/>
          </p:nvGrpSpPr>
          <p:grpSpPr>
            <a:xfrm>
              <a:off x="4234294" y="1352012"/>
              <a:ext cx="94273" cy="94335"/>
              <a:chOff x="4234294" y="1352012"/>
              <a:chExt cx="94273" cy="94335"/>
            </a:xfrm>
          </p:grpSpPr>
          <p:sp>
            <p:nvSpPr>
              <p:cNvPr id="14" name="Freeform: Shape 16">
                <a:extLst>
                  <a:ext uri="{FF2B5EF4-FFF2-40B4-BE49-F238E27FC236}">
                    <a16:creationId xmlns:a16="http://schemas.microsoft.com/office/drawing/2014/main" id="{ACEA08DB-288D-90C5-61A8-51AD2DEFD9CB}"/>
                  </a:ext>
                </a:extLst>
              </p:cNvPr>
              <p:cNvSpPr/>
              <p:nvPr/>
            </p:nvSpPr>
            <p:spPr>
              <a:xfrm>
                <a:off x="4234294" y="1352012"/>
                <a:ext cx="94250" cy="94250"/>
              </a:xfrm>
              <a:custGeom>
                <a:avLst/>
                <a:gdLst>
                  <a:gd name="connsiteX0" fmla="*/ 94251 w 94250"/>
                  <a:gd name="connsiteY0" fmla="*/ 47125 h 94250"/>
                  <a:gd name="connsiteX1" fmla="*/ 47126 w 94250"/>
                  <a:gd name="connsiteY1" fmla="*/ 94251 h 94250"/>
                  <a:gd name="connsiteX2" fmla="*/ 0 w 94250"/>
                  <a:gd name="connsiteY2" fmla="*/ 47125 h 94250"/>
                  <a:gd name="connsiteX3" fmla="*/ 47126 w 94250"/>
                  <a:gd name="connsiteY3" fmla="*/ 0 h 94250"/>
                  <a:gd name="connsiteX4" fmla="*/ 94251 w 94250"/>
                  <a:gd name="connsiteY4" fmla="*/ 47125 h 94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50" h="94250">
                    <a:moveTo>
                      <a:pt x="94251" y="47125"/>
                    </a:moveTo>
                    <a:cubicBezTo>
                      <a:pt x="94251" y="73152"/>
                      <a:pt x="73152" y="94251"/>
                      <a:pt x="47126" y="94251"/>
                    </a:cubicBezTo>
                    <a:cubicBezTo>
                      <a:pt x="21099" y="94251"/>
                      <a:pt x="0" y="73152"/>
                      <a:pt x="0" y="47125"/>
                    </a:cubicBezTo>
                    <a:cubicBezTo>
                      <a:pt x="0" y="21099"/>
                      <a:pt x="21099" y="0"/>
                      <a:pt x="47126" y="0"/>
                    </a:cubicBezTo>
                    <a:cubicBezTo>
                      <a:pt x="73152" y="0"/>
                      <a:pt x="94251" y="21099"/>
                      <a:pt x="94251" y="47125"/>
                    </a:cubicBezTo>
                    <a:close/>
                  </a:path>
                </a:pathLst>
              </a:custGeom>
              <a:solidFill>
                <a:srgbClr val="282828"/>
              </a:solidFill>
              <a:ln w="3873" cap="flat">
                <a:noFill/>
                <a:prstDash val="solid"/>
                <a:miter/>
              </a:ln>
            </p:spPr>
            <p:txBody>
              <a:bodyPr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Aptos" panose="020B0004020202020204" pitchFamily="34" charset="0"/>
                  <a:ea typeface="+mn-ea"/>
                </a:endParaRPr>
              </a:p>
            </p:txBody>
          </p:sp>
          <p:sp>
            <p:nvSpPr>
              <p:cNvPr id="15" name="Freeform: Shape 17">
                <a:extLst>
                  <a:ext uri="{FF2B5EF4-FFF2-40B4-BE49-F238E27FC236}">
                    <a16:creationId xmlns:a16="http://schemas.microsoft.com/office/drawing/2014/main" id="{E8B7AFC2-4951-03DF-367F-C426DC9CC518}"/>
                  </a:ext>
                </a:extLst>
              </p:cNvPr>
              <p:cNvSpPr/>
              <p:nvPr/>
            </p:nvSpPr>
            <p:spPr>
              <a:xfrm>
                <a:off x="4261705" y="1379423"/>
                <a:ext cx="39429" cy="39421"/>
              </a:xfrm>
              <a:custGeom>
                <a:avLst/>
                <a:gdLst>
                  <a:gd name="connsiteX0" fmla="*/ 39429 w 39429"/>
                  <a:gd name="connsiteY0" fmla="*/ 19715 h 39421"/>
                  <a:gd name="connsiteX1" fmla="*/ 19715 w 39429"/>
                  <a:gd name="connsiteY1" fmla="*/ 0 h 39421"/>
                  <a:gd name="connsiteX2" fmla="*/ 0 w 39429"/>
                  <a:gd name="connsiteY2" fmla="*/ 19707 h 39421"/>
                  <a:gd name="connsiteX3" fmla="*/ 19715 w 39429"/>
                  <a:gd name="connsiteY3" fmla="*/ 39422 h 39421"/>
                  <a:gd name="connsiteX4" fmla="*/ 19715 w 39429"/>
                  <a:gd name="connsiteY4" fmla="*/ 39422 h 39421"/>
                  <a:gd name="connsiteX5" fmla="*/ 39429 w 39429"/>
                  <a:gd name="connsiteY5" fmla="*/ 19715 h 39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29" h="39421">
                    <a:moveTo>
                      <a:pt x="39429" y="19715"/>
                    </a:moveTo>
                    <a:cubicBezTo>
                      <a:pt x="39429" y="8829"/>
                      <a:pt x="30598" y="2"/>
                      <a:pt x="19715" y="0"/>
                    </a:cubicBezTo>
                    <a:cubicBezTo>
                      <a:pt x="8831" y="-2"/>
                      <a:pt x="0" y="8821"/>
                      <a:pt x="0" y="19707"/>
                    </a:cubicBezTo>
                    <a:cubicBezTo>
                      <a:pt x="0" y="30593"/>
                      <a:pt x="8831" y="39419"/>
                      <a:pt x="19715" y="39422"/>
                    </a:cubicBezTo>
                    <a:cubicBezTo>
                      <a:pt x="19715" y="39422"/>
                      <a:pt x="19715" y="39422"/>
                      <a:pt x="19715" y="39422"/>
                    </a:cubicBezTo>
                    <a:cubicBezTo>
                      <a:pt x="30598" y="39422"/>
                      <a:pt x="39429" y="30598"/>
                      <a:pt x="39429" y="19715"/>
                    </a:cubicBezTo>
                    <a:close/>
                  </a:path>
                </a:pathLst>
              </a:custGeom>
              <a:solidFill>
                <a:srgbClr val="131314"/>
              </a:solidFill>
              <a:ln w="3873" cap="flat">
                <a:noFill/>
                <a:prstDash val="solid"/>
                <a:miter/>
              </a:ln>
            </p:spPr>
            <p:txBody>
              <a:bodyPr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Aptos" panose="020B0004020202020204" pitchFamily="34" charset="0"/>
                  <a:ea typeface="+mn-ea"/>
                </a:endParaRPr>
              </a:p>
            </p:txBody>
          </p:sp>
          <p:sp>
            <p:nvSpPr>
              <p:cNvPr id="16" name="Freeform: Shape 18">
                <a:extLst>
                  <a:ext uri="{FF2B5EF4-FFF2-40B4-BE49-F238E27FC236}">
                    <a16:creationId xmlns:a16="http://schemas.microsoft.com/office/drawing/2014/main" id="{5E77E1CA-0DD5-3C81-B5C5-C6853C0B470E}"/>
                  </a:ext>
                </a:extLst>
              </p:cNvPr>
              <p:cNvSpPr/>
              <p:nvPr/>
            </p:nvSpPr>
            <p:spPr>
              <a:xfrm>
                <a:off x="4235251" y="1381243"/>
                <a:ext cx="93316" cy="65104"/>
              </a:xfrm>
              <a:custGeom>
                <a:avLst/>
                <a:gdLst>
                  <a:gd name="connsiteX0" fmla="*/ 89743 w 93316"/>
                  <a:gd name="connsiteY0" fmla="*/ 0 h 65104"/>
                  <a:gd name="connsiteX1" fmla="*/ 53025 w 93316"/>
                  <a:gd name="connsiteY1" fmla="*/ 55566 h 65104"/>
                  <a:gd name="connsiteX2" fmla="*/ 0 w 93316"/>
                  <a:gd name="connsiteY2" fmla="*/ 27279 h 65104"/>
                  <a:gd name="connsiteX3" fmla="*/ 55504 w 93316"/>
                  <a:gd name="connsiteY3" fmla="*/ 64169 h 65104"/>
                  <a:gd name="connsiteX4" fmla="*/ 92376 w 93316"/>
                  <a:gd name="connsiteY4" fmla="*/ 8684 h 65104"/>
                  <a:gd name="connsiteX5" fmla="*/ 89743 w 93316"/>
                  <a:gd name="connsiteY5" fmla="*/ 0 h 6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16" h="65104">
                    <a:moveTo>
                      <a:pt x="89743" y="0"/>
                    </a:moveTo>
                    <a:cubicBezTo>
                      <a:pt x="94933" y="25489"/>
                      <a:pt x="78510" y="50367"/>
                      <a:pt x="53025" y="55566"/>
                    </a:cubicBezTo>
                    <a:cubicBezTo>
                      <a:pt x="30831" y="60088"/>
                      <a:pt x="8598" y="48212"/>
                      <a:pt x="0" y="27279"/>
                    </a:cubicBezTo>
                    <a:cubicBezTo>
                      <a:pt x="5152" y="52788"/>
                      <a:pt x="29979" y="69304"/>
                      <a:pt x="55504" y="64169"/>
                    </a:cubicBezTo>
                    <a:cubicBezTo>
                      <a:pt x="80989" y="59034"/>
                      <a:pt x="97528" y="34193"/>
                      <a:pt x="92376" y="8684"/>
                    </a:cubicBezTo>
                    <a:cubicBezTo>
                      <a:pt x="91796" y="5711"/>
                      <a:pt x="90904" y="2803"/>
                      <a:pt x="89743" y="0"/>
                    </a:cubicBezTo>
                    <a:close/>
                  </a:path>
                </a:pathLst>
              </a:custGeom>
              <a:solidFill>
                <a:srgbClr val="000000"/>
              </a:solidFill>
              <a:ln w="3873" cap="flat">
                <a:noFill/>
                <a:prstDash val="solid"/>
                <a:miter/>
              </a:ln>
            </p:spPr>
            <p:txBody>
              <a:bodyPr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Aptos" panose="020B0004020202020204" pitchFamily="34" charset="0"/>
                  <a:ea typeface="+mn-ea"/>
                </a:endParaRPr>
              </a:p>
            </p:txBody>
          </p:sp>
        </p:grpSp>
      </p:grpSp>
      <p:pic>
        <p:nvPicPr>
          <p:cNvPr id="20" name="Picture 19" descr="A picture containing beverage, fruit drink&#10;&#10;Description automatically generated">
            <a:extLst>
              <a:ext uri="{FF2B5EF4-FFF2-40B4-BE49-F238E27FC236}">
                <a16:creationId xmlns:a16="http://schemas.microsoft.com/office/drawing/2014/main" id="{4A225142-DD54-8CC6-3293-D02BE6EC345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927"/>
          <a:stretch/>
        </p:blipFill>
        <p:spPr>
          <a:xfrm>
            <a:off x="732167" y="1113621"/>
            <a:ext cx="2215226" cy="1414809"/>
          </a:xfrm>
          <a:prstGeom prst="rect">
            <a:avLst/>
          </a:prstGeom>
        </p:spPr>
      </p:pic>
      <p:pic>
        <p:nvPicPr>
          <p:cNvPr id="22" name="Picture 21" descr="A blue text on a black background&#10;&#10;Description automatically generated">
            <a:extLst>
              <a:ext uri="{FF2B5EF4-FFF2-40B4-BE49-F238E27FC236}">
                <a16:creationId xmlns:a16="http://schemas.microsoft.com/office/drawing/2014/main" id="{D3D5047F-99D6-2809-5757-7A8EA4EFE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857" y="1817663"/>
            <a:ext cx="2054274" cy="609092"/>
          </a:xfrm>
          <a:prstGeom prst="rect">
            <a:avLst/>
          </a:prstGeom>
        </p:spPr>
      </p:pic>
      <p:pic>
        <p:nvPicPr>
          <p:cNvPr id="24" name="Picture 23" descr="A blue circle with white letters&#10;&#10;Description automatically generated">
            <a:extLst>
              <a:ext uri="{FF2B5EF4-FFF2-40B4-BE49-F238E27FC236}">
                <a16:creationId xmlns:a16="http://schemas.microsoft.com/office/drawing/2014/main" id="{0C0ED793-D568-3D6F-8DF6-A0ED097103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146" y="2877681"/>
            <a:ext cx="1350600" cy="1083294"/>
          </a:xfrm>
          <a:prstGeom prst="rect">
            <a:avLst/>
          </a:prstGeom>
        </p:spPr>
      </p:pic>
      <p:pic>
        <p:nvPicPr>
          <p:cNvPr id="27" name="Picture 26" descr="A red rectangle with white text&#10;&#10;Description automatically generated">
            <a:extLst>
              <a:ext uri="{FF2B5EF4-FFF2-40B4-BE49-F238E27FC236}">
                <a16:creationId xmlns:a16="http://schemas.microsoft.com/office/drawing/2014/main" id="{02939D5C-A162-2560-B888-7F3D9FD924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938" y="4054973"/>
            <a:ext cx="2291321" cy="857735"/>
          </a:xfrm>
          <a:prstGeom prst="rect">
            <a:avLst/>
          </a:prstGeom>
        </p:spPr>
      </p:pic>
      <p:pic>
        <p:nvPicPr>
          <p:cNvPr id="29" name="Picture 28" descr="A black apple logo with a bite taken out of it&#10;&#10;Description automatically generated">
            <a:extLst>
              <a:ext uri="{FF2B5EF4-FFF2-40B4-BE49-F238E27FC236}">
                <a16:creationId xmlns:a16="http://schemas.microsoft.com/office/drawing/2014/main" id="{AD40A950-0A55-2BB5-309A-78A263A570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9714" y="2721458"/>
            <a:ext cx="889706" cy="1163230"/>
          </a:xfrm>
          <a:prstGeom prst="rect">
            <a:avLst/>
          </a:prstGeom>
        </p:spPr>
      </p:pic>
      <p:pic>
        <p:nvPicPr>
          <p:cNvPr id="21" name="Picture 20" descr="A blue logo with white background&#10;&#10;Description automatically generated">
            <a:extLst>
              <a:ext uri="{FF2B5EF4-FFF2-40B4-BE49-F238E27FC236}">
                <a16:creationId xmlns:a16="http://schemas.microsoft.com/office/drawing/2014/main" id="{33A2018A-ED80-BABF-6E8A-C9EF4D7DA6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4615" y="4967300"/>
            <a:ext cx="1847187" cy="839630"/>
          </a:xfrm>
          <a:prstGeom prst="rect">
            <a:avLst/>
          </a:prstGeom>
        </p:spPr>
      </p:pic>
    </p:spTree>
    <p:custDataLst>
      <p:tags r:id="rId1"/>
    </p:custDataLst>
    <p:extLst>
      <p:ext uri="{BB962C8B-B14F-4D97-AF65-F5344CB8AC3E}">
        <p14:creationId xmlns:p14="http://schemas.microsoft.com/office/powerpoint/2010/main" val="39528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79" name="Google Shape;79;p16"/>
          <p:cNvSpPr/>
          <p:nvPr/>
        </p:nvSpPr>
        <p:spPr>
          <a:xfrm>
            <a:off x="6275068" y="3224019"/>
            <a:ext cx="5496222" cy="3035113"/>
          </a:xfrm>
          <a:custGeom>
            <a:avLst/>
            <a:gdLst/>
            <a:ahLst/>
            <a:cxnLst/>
            <a:rect l="l" t="t" r="r" b="b"/>
            <a:pathLst>
              <a:path w="59949" h="44452" extrusionOk="0">
                <a:moveTo>
                  <a:pt x="53486" y="0"/>
                </a:moveTo>
                <a:cubicBezTo>
                  <a:pt x="52037" y="0"/>
                  <a:pt x="50590" y="6"/>
                  <a:pt x="49137" y="6"/>
                </a:cubicBezTo>
                <a:lnTo>
                  <a:pt x="47292" y="6"/>
                </a:lnTo>
                <a:cubicBezTo>
                  <a:pt x="46720" y="18"/>
                  <a:pt x="46720" y="922"/>
                  <a:pt x="47316" y="922"/>
                </a:cubicBezTo>
                <a:lnTo>
                  <a:pt x="52769" y="922"/>
                </a:lnTo>
                <a:cubicBezTo>
                  <a:pt x="53391" y="922"/>
                  <a:pt x="54083" y="877"/>
                  <a:pt x="54775" y="877"/>
                </a:cubicBezTo>
                <a:cubicBezTo>
                  <a:pt x="56363" y="877"/>
                  <a:pt x="57952" y="1114"/>
                  <a:pt x="58698" y="2673"/>
                </a:cubicBezTo>
                <a:cubicBezTo>
                  <a:pt x="59115" y="3554"/>
                  <a:pt x="58996" y="4625"/>
                  <a:pt x="58996" y="5578"/>
                </a:cubicBezTo>
                <a:lnTo>
                  <a:pt x="58996" y="10328"/>
                </a:lnTo>
                <a:lnTo>
                  <a:pt x="58996" y="24675"/>
                </a:lnTo>
                <a:lnTo>
                  <a:pt x="58996" y="37487"/>
                </a:lnTo>
                <a:cubicBezTo>
                  <a:pt x="58996" y="38439"/>
                  <a:pt x="59008" y="39380"/>
                  <a:pt x="58996" y="40332"/>
                </a:cubicBezTo>
                <a:cubicBezTo>
                  <a:pt x="58984" y="42189"/>
                  <a:pt x="57591" y="43535"/>
                  <a:pt x="55745" y="43547"/>
                </a:cubicBezTo>
                <a:cubicBezTo>
                  <a:pt x="55031" y="43551"/>
                  <a:pt x="54317" y="43552"/>
                  <a:pt x="53602" y="43552"/>
                </a:cubicBezTo>
                <a:cubicBezTo>
                  <a:pt x="52174" y="43552"/>
                  <a:pt x="50745" y="43547"/>
                  <a:pt x="49316" y="43547"/>
                </a:cubicBezTo>
                <a:lnTo>
                  <a:pt x="584" y="43547"/>
                </a:lnTo>
                <a:cubicBezTo>
                  <a:pt x="0" y="43547"/>
                  <a:pt x="0" y="44452"/>
                  <a:pt x="584" y="44452"/>
                </a:cubicBezTo>
                <a:lnTo>
                  <a:pt x="55412" y="44452"/>
                </a:lnTo>
                <a:cubicBezTo>
                  <a:pt x="56984" y="44452"/>
                  <a:pt x="58472" y="43928"/>
                  <a:pt x="59317" y="42499"/>
                </a:cubicBezTo>
                <a:cubicBezTo>
                  <a:pt x="59948" y="41463"/>
                  <a:pt x="59889" y="40344"/>
                  <a:pt x="59889" y="39201"/>
                </a:cubicBezTo>
                <a:lnTo>
                  <a:pt x="59889" y="27723"/>
                </a:lnTo>
                <a:lnTo>
                  <a:pt x="59889" y="12591"/>
                </a:lnTo>
                <a:cubicBezTo>
                  <a:pt x="59889" y="9757"/>
                  <a:pt x="59924" y="6935"/>
                  <a:pt x="59889" y="4101"/>
                </a:cubicBezTo>
                <a:cubicBezTo>
                  <a:pt x="59841" y="1708"/>
                  <a:pt x="58008" y="30"/>
                  <a:pt x="55662" y="6"/>
                </a:cubicBezTo>
                <a:cubicBezTo>
                  <a:pt x="54936" y="2"/>
                  <a:pt x="54211" y="0"/>
                  <a:pt x="53486" y="0"/>
                </a:cubicBezTo>
                <a:close/>
              </a:path>
            </a:pathLst>
          </a:custGeom>
          <a:gradFill>
            <a:gsLst>
              <a:gs pos="0">
                <a:schemeClr val="accent5"/>
              </a:gs>
              <a:gs pos="26000">
                <a:schemeClr val="accent4"/>
              </a:gs>
              <a:gs pos="52999">
                <a:srgbClr val="25B3D5"/>
              </a:gs>
              <a:gs pos="69000">
                <a:srgbClr val="002060"/>
              </a:gs>
              <a:gs pos="100000">
                <a:schemeClr val="accent1"/>
              </a:gs>
              <a:gs pos="100000">
                <a:schemeClr val="accent6"/>
              </a:gs>
              <a:gs pos="88778">
                <a:srgbClr val="00B0F0"/>
              </a:gs>
              <a:gs pos="100000">
                <a:srgbClr val="0070C0"/>
              </a:gs>
            </a:gsLst>
            <a:lin ang="18900044" scaled="0"/>
          </a:gra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64" name="Google Shape;64;p16"/>
          <p:cNvSpPr txBox="1">
            <a:spLocks noGrp="1"/>
          </p:cNvSpPr>
          <p:nvPr>
            <p:ph type="subTitle" idx="4294967295"/>
          </p:nvPr>
        </p:nvSpPr>
        <p:spPr>
          <a:xfrm>
            <a:off x="7244190" y="4360275"/>
            <a:ext cx="2121200" cy="1056800"/>
          </a:xfrm>
          <a:prstGeom prst="rect">
            <a:avLst/>
          </a:prstGeom>
        </p:spPr>
        <p:txBody>
          <a:bodyPr spcFirstLastPara="1" wrap="square" lIns="121900" tIns="121900" rIns="121900" bIns="121900" anchor="t" anchorCtr="0">
            <a:noAutofit/>
          </a:bodyPr>
          <a:lstStyle/>
          <a:p>
            <a:pPr marL="0" indent="0" algn="ctr">
              <a:buNone/>
            </a:pPr>
            <a:r>
              <a:rPr lang="en-US" sz="1600">
                <a:solidFill>
                  <a:schemeClr val="dk1"/>
                </a:solidFill>
                <a:highlight>
                  <a:srgbClr val="FFFFFF"/>
                </a:highlight>
                <a:latin typeface="Aptos" panose="020B0004020202020204" pitchFamily="34" charset="0"/>
              </a:rPr>
              <a:t>Request sent to OEM or local support teams (Mac &amp; Dell)</a:t>
            </a:r>
          </a:p>
          <a:p>
            <a:pPr marL="0" indent="0" algn="ctr">
              <a:buNone/>
            </a:pPr>
            <a:endParaRPr sz="1600">
              <a:solidFill>
                <a:schemeClr val="dk1"/>
              </a:solidFill>
              <a:highlight>
                <a:srgbClr val="FFFFFF"/>
              </a:highlight>
              <a:latin typeface="Aptos" panose="020B0004020202020204" pitchFamily="34" charset="0"/>
            </a:endParaRPr>
          </a:p>
          <a:p>
            <a:pPr marL="0" indent="0" algn="ctr">
              <a:buNone/>
            </a:pPr>
            <a:endParaRPr sz="1600">
              <a:solidFill>
                <a:schemeClr val="dk1"/>
              </a:solidFill>
              <a:highlight>
                <a:srgbClr val="FFFFFF"/>
              </a:highlight>
              <a:latin typeface="Aptos" panose="020B0004020202020204" pitchFamily="34" charset="0"/>
            </a:endParaRPr>
          </a:p>
          <a:p>
            <a:pPr marL="0" indent="0" algn="ctr">
              <a:buNone/>
            </a:pPr>
            <a:endParaRPr sz="1600">
              <a:solidFill>
                <a:schemeClr val="dk1"/>
              </a:solidFill>
              <a:latin typeface="Aptos" panose="020B0004020202020204" pitchFamily="34" charset="0"/>
            </a:endParaRPr>
          </a:p>
          <a:p>
            <a:pPr marL="0" indent="0" algn="ctr">
              <a:buNone/>
            </a:pPr>
            <a:endParaRPr sz="1600">
              <a:solidFill>
                <a:schemeClr val="dk1"/>
              </a:solidFill>
              <a:latin typeface="Aptos" panose="020B0004020202020204" pitchFamily="34" charset="0"/>
            </a:endParaRPr>
          </a:p>
        </p:txBody>
      </p:sp>
      <p:sp>
        <p:nvSpPr>
          <p:cNvPr id="65" name="Google Shape;65;p16"/>
          <p:cNvSpPr txBox="1">
            <a:spLocks noGrp="1"/>
          </p:cNvSpPr>
          <p:nvPr>
            <p:ph type="title"/>
          </p:nvPr>
        </p:nvSpPr>
        <p:spPr>
          <a:xfrm>
            <a:off x="359639" y="268752"/>
            <a:ext cx="10567626" cy="763600"/>
          </a:xfrm>
          <a:prstGeom prst="rect">
            <a:avLst/>
          </a:prstGeom>
        </p:spPr>
        <p:txBody>
          <a:bodyPr spcFirstLastPara="1" wrap="square" lIns="121900" tIns="121900" rIns="121900" bIns="121900" anchor="t" anchorCtr="0">
            <a:noAutofit/>
          </a:bodyPr>
          <a:lstStyle/>
          <a:p>
            <a:r>
              <a:rPr lang="en">
                <a:latin typeface="Aptos" panose="020B0004020202020204" pitchFamily="34" charset="0"/>
              </a:rPr>
              <a:t>Windows 11 Order</a:t>
            </a:r>
            <a:endParaRPr>
              <a:latin typeface="Aptos" panose="020B0004020202020204" pitchFamily="34" charset="0"/>
            </a:endParaRPr>
          </a:p>
        </p:txBody>
      </p:sp>
      <p:sp>
        <p:nvSpPr>
          <p:cNvPr id="67" name="Google Shape;67;p16"/>
          <p:cNvSpPr/>
          <p:nvPr/>
        </p:nvSpPr>
        <p:spPr>
          <a:xfrm>
            <a:off x="1643943" y="2980384"/>
            <a:ext cx="8948623" cy="534121"/>
          </a:xfrm>
          <a:custGeom>
            <a:avLst/>
            <a:gdLst/>
            <a:ahLst/>
            <a:cxnLst/>
            <a:rect l="l" t="t" r="r" b="b"/>
            <a:pathLst>
              <a:path w="179535" h="10716" extrusionOk="0">
                <a:moveTo>
                  <a:pt x="174177" y="0"/>
                </a:moveTo>
                <a:cubicBezTo>
                  <a:pt x="171807" y="0"/>
                  <a:pt x="169807" y="1536"/>
                  <a:pt x="169105" y="3667"/>
                </a:cubicBezTo>
                <a:lnTo>
                  <a:pt x="136993" y="3667"/>
                </a:lnTo>
                <a:cubicBezTo>
                  <a:pt x="136279" y="1536"/>
                  <a:pt x="134279" y="0"/>
                  <a:pt x="131909" y="0"/>
                </a:cubicBezTo>
                <a:cubicBezTo>
                  <a:pt x="129552" y="0"/>
                  <a:pt x="127540" y="1536"/>
                  <a:pt x="126837" y="3667"/>
                </a:cubicBezTo>
                <a:lnTo>
                  <a:pt x="93012" y="3667"/>
                </a:lnTo>
                <a:cubicBezTo>
                  <a:pt x="92297" y="1536"/>
                  <a:pt x="90297" y="0"/>
                  <a:pt x="87940" y="0"/>
                </a:cubicBezTo>
                <a:cubicBezTo>
                  <a:pt x="85570" y="0"/>
                  <a:pt x="83558" y="1536"/>
                  <a:pt x="82856" y="3667"/>
                </a:cubicBezTo>
                <a:lnTo>
                  <a:pt x="52840" y="3667"/>
                </a:lnTo>
                <a:cubicBezTo>
                  <a:pt x="52126" y="1536"/>
                  <a:pt x="50125" y="0"/>
                  <a:pt x="47768" y="0"/>
                </a:cubicBezTo>
                <a:cubicBezTo>
                  <a:pt x="45399" y="0"/>
                  <a:pt x="43386" y="1536"/>
                  <a:pt x="42684" y="3667"/>
                </a:cubicBezTo>
                <a:lnTo>
                  <a:pt x="10442" y="3667"/>
                </a:lnTo>
                <a:cubicBezTo>
                  <a:pt x="9727" y="1536"/>
                  <a:pt x="7727" y="0"/>
                  <a:pt x="5358" y="0"/>
                </a:cubicBezTo>
                <a:cubicBezTo>
                  <a:pt x="2405" y="0"/>
                  <a:pt x="0" y="2393"/>
                  <a:pt x="0" y="5358"/>
                </a:cubicBezTo>
                <a:cubicBezTo>
                  <a:pt x="0" y="8323"/>
                  <a:pt x="2405" y="10716"/>
                  <a:pt x="5358" y="10716"/>
                </a:cubicBezTo>
                <a:cubicBezTo>
                  <a:pt x="7727" y="10716"/>
                  <a:pt x="9739" y="9192"/>
                  <a:pt x="10442" y="7061"/>
                </a:cubicBezTo>
                <a:lnTo>
                  <a:pt x="42684" y="7061"/>
                </a:lnTo>
                <a:cubicBezTo>
                  <a:pt x="43398" y="9180"/>
                  <a:pt x="45399" y="10716"/>
                  <a:pt x="47768" y="10716"/>
                </a:cubicBezTo>
                <a:cubicBezTo>
                  <a:pt x="50125" y="10716"/>
                  <a:pt x="52138" y="9192"/>
                  <a:pt x="52840" y="7061"/>
                </a:cubicBezTo>
                <a:lnTo>
                  <a:pt x="82856" y="7061"/>
                </a:lnTo>
                <a:cubicBezTo>
                  <a:pt x="83570" y="9180"/>
                  <a:pt x="85570" y="10716"/>
                  <a:pt x="87940" y="10716"/>
                </a:cubicBezTo>
                <a:cubicBezTo>
                  <a:pt x="90297" y="10716"/>
                  <a:pt x="92309" y="9192"/>
                  <a:pt x="93012" y="7061"/>
                </a:cubicBezTo>
                <a:lnTo>
                  <a:pt x="126825" y="7061"/>
                </a:lnTo>
                <a:cubicBezTo>
                  <a:pt x="127540" y="9180"/>
                  <a:pt x="129528" y="10716"/>
                  <a:pt x="131897" y="10716"/>
                </a:cubicBezTo>
                <a:cubicBezTo>
                  <a:pt x="134267" y="10716"/>
                  <a:pt x="136279" y="9192"/>
                  <a:pt x="136970" y="7061"/>
                </a:cubicBezTo>
                <a:lnTo>
                  <a:pt x="169105" y="7061"/>
                </a:lnTo>
                <a:cubicBezTo>
                  <a:pt x="169819" y="9180"/>
                  <a:pt x="171819" y="10716"/>
                  <a:pt x="174177" y="10716"/>
                </a:cubicBezTo>
                <a:cubicBezTo>
                  <a:pt x="177141" y="10716"/>
                  <a:pt x="179534" y="8323"/>
                  <a:pt x="179534" y="5358"/>
                </a:cubicBezTo>
                <a:cubicBezTo>
                  <a:pt x="179534" y="2393"/>
                  <a:pt x="177141" y="0"/>
                  <a:pt x="174177" y="0"/>
                </a:cubicBezTo>
                <a:close/>
              </a:path>
            </a:pathLst>
          </a:custGeom>
          <a:gradFill>
            <a:gsLst>
              <a:gs pos="91600">
                <a:srgbClr val="0B93EF"/>
              </a:gs>
              <a:gs pos="0">
                <a:schemeClr val="accent5"/>
              </a:gs>
              <a:gs pos="20000">
                <a:schemeClr val="accent4"/>
              </a:gs>
              <a:gs pos="50000">
                <a:schemeClr val="accent5"/>
              </a:gs>
              <a:gs pos="76000">
                <a:srgbClr val="0070C0"/>
              </a:gs>
              <a:gs pos="100000">
                <a:schemeClr val="accent1"/>
              </a:gs>
              <a:gs pos="100000">
                <a:schemeClr val="accent1"/>
              </a:gs>
              <a:gs pos="100000">
                <a:srgbClr val="002060"/>
              </a:gs>
            </a:gsLst>
            <a:lin ang="18900732" scaled="0"/>
          </a:gra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68" name="Google Shape;68;p16"/>
          <p:cNvSpPr/>
          <p:nvPr/>
        </p:nvSpPr>
        <p:spPr>
          <a:xfrm>
            <a:off x="1783953" y="3120444"/>
            <a:ext cx="252307" cy="252257"/>
          </a:xfrm>
          <a:custGeom>
            <a:avLst/>
            <a:gdLst/>
            <a:ahLst/>
            <a:cxnLst/>
            <a:rect l="l" t="t" r="r" b="b"/>
            <a:pathLst>
              <a:path w="5062" h="5061" extrusionOk="0">
                <a:moveTo>
                  <a:pt x="2525" y="0"/>
                </a:moveTo>
                <a:cubicBezTo>
                  <a:pt x="1132" y="0"/>
                  <a:pt x="1" y="1143"/>
                  <a:pt x="1" y="2536"/>
                </a:cubicBezTo>
                <a:cubicBezTo>
                  <a:pt x="1" y="3929"/>
                  <a:pt x="1132" y="5060"/>
                  <a:pt x="2525" y="5060"/>
                </a:cubicBezTo>
                <a:cubicBezTo>
                  <a:pt x="3918" y="5060"/>
                  <a:pt x="5061" y="3929"/>
                  <a:pt x="5061" y="2536"/>
                </a:cubicBezTo>
                <a:cubicBezTo>
                  <a:pt x="5061" y="1143"/>
                  <a:pt x="3918" y="0"/>
                  <a:pt x="2525"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69" name="Google Shape;69;p16"/>
          <p:cNvSpPr/>
          <p:nvPr/>
        </p:nvSpPr>
        <p:spPr>
          <a:xfrm>
            <a:off x="3892476" y="3120444"/>
            <a:ext cx="252257" cy="252257"/>
          </a:xfrm>
          <a:custGeom>
            <a:avLst/>
            <a:gdLst/>
            <a:ahLst/>
            <a:cxnLst/>
            <a:rect l="l" t="t" r="r" b="b"/>
            <a:pathLst>
              <a:path w="5061" h="5061" extrusionOk="0">
                <a:moveTo>
                  <a:pt x="2537" y="0"/>
                </a:moveTo>
                <a:cubicBezTo>
                  <a:pt x="1132" y="0"/>
                  <a:pt x="1" y="1143"/>
                  <a:pt x="1" y="2536"/>
                </a:cubicBezTo>
                <a:cubicBezTo>
                  <a:pt x="1" y="3929"/>
                  <a:pt x="1132" y="5060"/>
                  <a:pt x="2537" y="5060"/>
                </a:cubicBezTo>
                <a:cubicBezTo>
                  <a:pt x="3930" y="5060"/>
                  <a:pt x="5061" y="3929"/>
                  <a:pt x="5061" y="2536"/>
                </a:cubicBezTo>
                <a:cubicBezTo>
                  <a:pt x="5061" y="1143"/>
                  <a:pt x="3930" y="0"/>
                  <a:pt x="2537"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70" name="Google Shape;70;p16"/>
          <p:cNvSpPr/>
          <p:nvPr/>
        </p:nvSpPr>
        <p:spPr>
          <a:xfrm>
            <a:off x="5900115" y="3120444"/>
            <a:ext cx="252257" cy="252257"/>
          </a:xfrm>
          <a:custGeom>
            <a:avLst/>
            <a:gdLst/>
            <a:ahLst/>
            <a:cxnLst/>
            <a:rect l="l" t="t" r="r" b="b"/>
            <a:pathLst>
              <a:path w="5061" h="5061" extrusionOk="0">
                <a:moveTo>
                  <a:pt x="2525" y="0"/>
                </a:moveTo>
                <a:cubicBezTo>
                  <a:pt x="1132" y="0"/>
                  <a:pt x="1" y="1143"/>
                  <a:pt x="1" y="2536"/>
                </a:cubicBezTo>
                <a:cubicBezTo>
                  <a:pt x="1" y="3929"/>
                  <a:pt x="1132" y="5060"/>
                  <a:pt x="2525" y="5060"/>
                </a:cubicBezTo>
                <a:cubicBezTo>
                  <a:pt x="3930" y="5060"/>
                  <a:pt x="5061" y="3929"/>
                  <a:pt x="5061" y="2536"/>
                </a:cubicBezTo>
                <a:cubicBezTo>
                  <a:pt x="5061" y="1143"/>
                  <a:pt x="3930" y="0"/>
                  <a:pt x="2525"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71" name="Google Shape;71;p16"/>
          <p:cNvSpPr/>
          <p:nvPr/>
        </p:nvSpPr>
        <p:spPr>
          <a:xfrm>
            <a:off x="8095266" y="3120444"/>
            <a:ext cx="252307" cy="252257"/>
          </a:xfrm>
          <a:custGeom>
            <a:avLst/>
            <a:gdLst/>
            <a:ahLst/>
            <a:cxnLst/>
            <a:rect l="l" t="t" r="r" b="b"/>
            <a:pathLst>
              <a:path w="5062" h="5061" extrusionOk="0">
                <a:moveTo>
                  <a:pt x="2525" y="0"/>
                </a:moveTo>
                <a:cubicBezTo>
                  <a:pt x="1132" y="0"/>
                  <a:pt x="1" y="1143"/>
                  <a:pt x="1" y="2536"/>
                </a:cubicBezTo>
                <a:cubicBezTo>
                  <a:pt x="1" y="3929"/>
                  <a:pt x="1132" y="5060"/>
                  <a:pt x="2525" y="5060"/>
                </a:cubicBezTo>
                <a:cubicBezTo>
                  <a:pt x="3918" y="5060"/>
                  <a:pt x="5061" y="3929"/>
                  <a:pt x="5061" y="2536"/>
                </a:cubicBezTo>
                <a:cubicBezTo>
                  <a:pt x="5061" y="1143"/>
                  <a:pt x="3918" y="0"/>
                  <a:pt x="2525"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72" name="Google Shape;72;p16"/>
          <p:cNvSpPr/>
          <p:nvPr/>
        </p:nvSpPr>
        <p:spPr>
          <a:xfrm>
            <a:off x="10200847" y="3120444"/>
            <a:ext cx="252257" cy="252257"/>
          </a:xfrm>
          <a:custGeom>
            <a:avLst/>
            <a:gdLst/>
            <a:ahLst/>
            <a:cxnLst/>
            <a:rect l="l" t="t" r="r" b="b"/>
            <a:pathLst>
              <a:path w="5061" h="5061" extrusionOk="0">
                <a:moveTo>
                  <a:pt x="2536" y="0"/>
                </a:moveTo>
                <a:cubicBezTo>
                  <a:pt x="1131" y="0"/>
                  <a:pt x="0" y="1143"/>
                  <a:pt x="0" y="2536"/>
                </a:cubicBezTo>
                <a:cubicBezTo>
                  <a:pt x="0" y="3929"/>
                  <a:pt x="1131" y="5060"/>
                  <a:pt x="2536" y="5060"/>
                </a:cubicBezTo>
                <a:cubicBezTo>
                  <a:pt x="3929" y="5060"/>
                  <a:pt x="5060" y="3929"/>
                  <a:pt x="5060" y="2536"/>
                </a:cubicBezTo>
                <a:cubicBezTo>
                  <a:pt x="5060" y="1143"/>
                  <a:pt x="3929" y="0"/>
                  <a:pt x="253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73" name="Google Shape;73;p16"/>
          <p:cNvSpPr/>
          <p:nvPr/>
        </p:nvSpPr>
        <p:spPr>
          <a:xfrm>
            <a:off x="1241557" y="1417896"/>
            <a:ext cx="1316911" cy="1478852"/>
          </a:xfrm>
          <a:custGeom>
            <a:avLst/>
            <a:gdLst/>
            <a:ahLst/>
            <a:cxnLst/>
            <a:rect l="l" t="t" r="r" b="b"/>
            <a:pathLst>
              <a:path w="26421" h="29670" extrusionOk="0">
                <a:moveTo>
                  <a:pt x="10823" y="25669"/>
                </a:moveTo>
                <a:lnTo>
                  <a:pt x="10823" y="25669"/>
                </a:lnTo>
                <a:cubicBezTo>
                  <a:pt x="10826" y="25670"/>
                  <a:pt x="10828" y="25672"/>
                  <a:pt x="10830" y="25674"/>
                </a:cubicBezTo>
                <a:lnTo>
                  <a:pt x="10830" y="25674"/>
                </a:lnTo>
                <a:cubicBezTo>
                  <a:pt x="10828" y="25673"/>
                  <a:pt x="10826" y="25671"/>
                  <a:pt x="10823" y="25669"/>
                </a:cubicBezTo>
                <a:close/>
                <a:moveTo>
                  <a:pt x="16005" y="25718"/>
                </a:moveTo>
                <a:cubicBezTo>
                  <a:pt x="16010" y="25718"/>
                  <a:pt x="16004" y="25729"/>
                  <a:pt x="15991" y="25729"/>
                </a:cubicBezTo>
                <a:cubicBezTo>
                  <a:pt x="15988" y="25730"/>
                  <a:pt x="15986" y="25731"/>
                  <a:pt x="15984" y="25732"/>
                </a:cubicBezTo>
                <a:lnTo>
                  <a:pt x="15984" y="25732"/>
                </a:lnTo>
                <a:cubicBezTo>
                  <a:pt x="15995" y="25721"/>
                  <a:pt x="16002" y="25718"/>
                  <a:pt x="16005" y="25718"/>
                </a:cubicBezTo>
                <a:close/>
                <a:moveTo>
                  <a:pt x="13467" y="436"/>
                </a:moveTo>
                <a:cubicBezTo>
                  <a:pt x="15225" y="436"/>
                  <a:pt x="16984" y="797"/>
                  <a:pt x="18610" y="1535"/>
                </a:cubicBezTo>
                <a:cubicBezTo>
                  <a:pt x="22527" y="3321"/>
                  <a:pt x="25337" y="7083"/>
                  <a:pt x="25897" y="11346"/>
                </a:cubicBezTo>
                <a:cubicBezTo>
                  <a:pt x="25968" y="11893"/>
                  <a:pt x="25992" y="12453"/>
                  <a:pt x="25992" y="13013"/>
                </a:cubicBezTo>
                <a:cubicBezTo>
                  <a:pt x="25993" y="13033"/>
                  <a:pt x="25997" y="13051"/>
                  <a:pt x="26003" y="13068"/>
                </a:cubicBezTo>
                <a:lnTo>
                  <a:pt x="26003" y="13068"/>
                </a:lnTo>
                <a:cubicBezTo>
                  <a:pt x="25958" y="16623"/>
                  <a:pt x="24436" y="20031"/>
                  <a:pt x="21777" y="22395"/>
                </a:cubicBezTo>
                <a:cubicBezTo>
                  <a:pt x="20444" y="23573"/>
                  <a:pt x="18872" y="24466"/>
                  <a:pt x="17193" y="25002"/>
                </a:cubicBezTo>
                <a:cubicBezTo>
                  <a:pt x="16777" y="25133"/>
                  <a:pt x="16336" y="25240"/>
                  <a:pt x="15919" y="25324"/>
                </a:cubicBezTo>
                <a:cubicBezTo>
                  <a:pt x="15741" y="25359"/>
                  <a:pt x="15681" y="25395"/>
                  <a:pt x="15598" y="25550"/>
                </a:cubicBezTo>
                <a:cubicBezTo>
                  <a:pt x="15360" y="25919"/>
                  <a:pt x="15133" y="26288"/>
                  <a:pt x="14895" y="26681"/>
                </a:cubicBezTo>
                <a:cubicBezTo>
                  <a:pt x="14410" y="27472"/>
                  <a:pt x="13925" y="28262"/>
                  <a:pt x="13432" y="29045"/>
                </a:cubicBezTo>
                <a:lnTo>
                  <a:pt x="13432" y="29045"/>
                </a:lnTo>
                <a:cubicBezTo>
                  <a:pt x="12866" y="28136"/>
                  <a:pt x="12308" y="27235"/>
                  <a:pt x="11740" y="26324"/>
                </a:cubicBezTo>
                <a:cubicBezTo>
                  <a:pt x="11562" y="26038"/>
                  <a:pt x="11335" y="25431"/>
                  <a:pt x="10978" y="25336"/>
                </a:cubicBezTo>
                <a:cubicBezTo>
                  <a:pt x="9907" y="25074"/>
                  <a:pt x="8883" y="24788"/>
                  <a:pt x="7883" y="24300"/>
                </a:cubicBezTo>
                <a:cubicBezTo>
                  <a:pt x="3906" y="22335"/>
                  <a:pt x="1191" y="18323"/>
                  <a:pt x="870" y="13906"/>
                </a:cubicBezTo>
                <a:cubicBezTo>
                  <a:pt x="560" y="9548"/>
                  <a:pt x="2584" y="5226"/>
                  <a:pt x="6168" y="2714"/>
                </a:cubicBezTo>
                <a:cubicBezTo>
                  <a:pt x="8313" y="1213"/>
                  <a:pt x="10888" y="436"/>
                  <a:pt x="13467" y="436"/>
                </a:cubicBezTo>
                <a:close/>
                <a:moveTo>
                  <a:pt x="13400" y="0"/>
                </a:moveTo>
                <a:cubicBezTo>
                  <a:pt x="11401" y="0"/>
                  <a:pt x="9398" y="453"/>
                  <a:pt x="7573" y="1368"/>
                </a:cubicBezTo>
                <a:cubicBezTo>
                  <a:pt x="3644" y="3321"/>
                  <a:pt x="941" y="7262"/>
                  <a:pt x="477" y="11620"/>
                </a:cubicBezTo>
                <a:cubicBezTo>
                  <a:pt x="1" y="16144"/>
                  <a:pt x="1977" y="20656"/>
                  <a:pt x="5597" y="23395"/>
                </a:cubicBezTo>
                <a:cubicBezTo>
                  <a:pt x="6490" y="24062"/>
                  <a:pt x="7454" y="24609"/>
                  <a:pt x="8478" y="25026"/>
                </a:cubicBezTo>
                <a:cubicBezTo>
                  <a:pt x="9002" y="25240"/>
                  <a:pt x="9538" y="25419"/>
                  <a:pt x="10073" y="25562"/>
                </a:cubicBezTo>
                <a:cubicBezTo>
                  <a:pt x="10204" y="25598"/>
                  <a:pt x="10359" y="25633"/>
                  <a:pt x="10502" y="25669"/>
                </a:cubicBezTo>
                <a:cubicBezTo>
                  <a:pt x="10526" y="25669"/>
                  <a:pt x="10724" y="25717"/>
                  <a:pt x="10811" y="25717"/>
                </a:cubicBezTo>
                <a:cubicBezTo>
                  <a:pt x="10831" y="25717"/>
                  <a:pt x="10844" y="25714"/>
                  <a:pt x="10850" y="25709"/>
                </a:cubicBezTo>
                <a:lnTo>
                  <a:pt x="10850" y="25709"/>
                </a:lnTo>
                <a:cubicBezTo>
                  <a:pt x="10861" y="25735"/>
                  <a:pt x="10874" y="25767"/>
                  <a:pt x="10895" y="25788"/>
                </a:cubicBezTo>
                <a:cubicBezTo>
                  <a:pt x="11633" y="26907"/>
                  <a:pt x="12324" y="28098"/>
                  <a:pt x="13026" y="29241"/>
                </a:cubicBezTo>
                <a:cubicBezTo>
                  <a:pt x="13097" y="29348"/>
                  <a:pt x="13157" y="29467"/>
                  <a:pt x="13228" y="29562"/>
                </a:cubicBezTo>
                <a:cubicBezTo>
                  <a:pt x="13276" y="29634"/>
                  <a:pt x="13348" y="29669"/>
                  <a:pt x="13417" y="29669"/>
                </a:cubicBezTo>
                <a:cubicBezTo>
                  <a:pt x="13487" y="29669"/>
                  <a:pt x="13556" y="29634"/>
                  <a:pt x="13598" y="29562"/>
                </a:cubicBezTo>
                <a:cubicBezTo>
                  <a:pt x="14098" y="28777"/>
                  <a:pt x="14574" y="27991"/>
                  <a:pt x="15062" y="27217"/>
                </a:cubicBezTo>
                <a:lnTo>
                  <a:pt x="15860" y="25919"/>
                </a:lnTo>
                <a:cubicBezTo>
                  <a:pt x="15895" y="25859"/>
                  <a:pt x="15919" y="25800"/>
                  <a:pt x="15967" y="25752"/>
                </a:cubicBezTo>
                <a:cubicBezTo>
                  <a:pt x="15968" y="25751"/>
                  <a:pt x="15969" y="25750"/>
                  <a:pt x="15970" y="25748"/>
                </a:cubicBezTo>
                <a:lnTo>
                  <a:pt x="15970" y="25748"/>
                </a:lnTo>
                <a:cubicBezTo>
                  <a:pt x="15972" y="25752"/>
                  <a:pt x="15981" y="25753"/>
                  <a:pt x="15995" y="25753"/>
                </a:cubicBezTo>
                <a:cubicBezTo>
                  <a:pt x="16035" y="25753"/>
                  <a:pt x="16112" y="25740"/>
                  <a:pt x="16134" y="25740"/>
                </a:cubicBezTo>
                <a:cubicBezTo>
                  <a:pt x="16169" y="25729"/>
                  <a:pt x="16217" y="25729"/>
                  <a:pt x="16276" y="25717"/>
                </a:cubicBezTo>
                <a:cubicBezTo>
                  <a:pt x="16384" y="25681"/>
                  <a:pt x="16503" y="25669"/>
                  <a:pt x="16610" y="25633"/>
                </a:cubicBezTo>
                <a:cubicBezTo>
                  <a:pt x="16824" y="25574"/>
                  <a:pt x="17038" y="25514"/>
                  <a:pt x="17265" y="25455"/>
                </a:cubicBezTo>
                <a:cubicBezTo>
                  <a:pt x="20610" y="24431"/>
                  <a:pt x="23456" y="22026"/>
                  <a:pt x="25039" y="18894"/>
                </a:cubicBezTo>
                <a:cubicBezTo>
                  <a:pt x="25943" y="17027"/>
                  <a:pt x="26396" y="15017"/>
                  <a:pt x="26420" y="12995"/>
                </a:cubicBezTo>
                <a:lnTo>
                  <a:pt x="26420" y="12995"/>
                </a:lnTo>
                <a:cubicBezTo>
                  <a:pt x="26421" y="12993"/>
                  <a:pt x="26421" y="12991"/>
                  <a:pt x="26421" y="12989"/>
                </a:cubicBezTo>
                <a:lnTo>
                  <a:pt x="26421" y="12989"/>
                </a:lnTo>
                <a:cubicBezTo>
                  <a:pt x="26421" y="12989"/>
                  <a:pt x="26421" y="12989"/>
                  <a:pt x="26421" y="12989"/>
                </a:cubicBezTo>
                <a:cubicBezTo>
                  <a:pt x="26421" y="12988"/>
                  <a:pt x="26421" y="12987"/>
                  <a:pt x="26421" y="12986"/>
                </a:cubicBezTo>
                <a:lnTo>
                  <a:pt x="26421" y="12986"/>
                </a:lnTo>
                <a:cubicBezTo>
                  <a:pt x="26396" y="8534"/>
                  <a:pt x="24098" y="4344"/>
                  <a:pt x="20325" y="1976"/>
                </a:cubicBezTo>
                <a:cubicBezTo>
                  <a:pt x="18237" y="665"/>
                  <a:pt x="15822" y="0"/>
                  <a:pt x="1340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74" name="Google Shape;74;p16"/>
          <p:cNvSpPr/>
          <p:nvPr/>
        </p:nvSpPr>
        <p:spPr>
          <a:xfrm>
            <a:off x="3340611" y="1417896"/>
            <a:ext cx="1316861" cy="1478852"/>
          </a:xfrm>
          <a:custGeom>
            <a:avLst/>
            <a:gdLst/>
            <a:ahLst/>
            <a:cxnLst/>
            <a:rect l="l" t="t" r="r" b="b"/>
            <a:pathLst>
              <a:path w="26420" h="29670" extrusionOk="0">
                <a:moveTo>
                  <a:pt x="13478" y="436"/>
                </a:moveTo>
                <a:cubicBezTo>
                  <a:pt x="15236" y="436"/>
                  <a:pt x="16995" y="797"/>
                  <a:pt x="18621" y="1535"/>
                </a:cubicBezTo>
                <a:cubicBezTo>
                  <a:pt x="22539" y="3321"/>
                  <a:pt x="25348" y="7083"/>
                  <a:pt x="25896" y="11346"/>
                </a:cubicBezTo>
                <a:cubicBezTo>
                  <a:pt x="25978" y="11887"/>
                  <a:pt x="26003" y="12439"/>
                  <a:pt x="26003" y="12992"/>
                </a:cubicBezTo>
                <a:lnTo>
                  <a:pt x="26003" y="12992"/>
                </a:lnTo>
                <a:cubicBezTo>
                  <a:pt x="25990" y="16575"/>
                  <a:pt x="24455" y="20014"/>
                  <a:pt x="21777" y="22395"/>
                </a:cubicBezTo>
                <a:cubicBezTo>
                  <a:pt x="20455" y="23573"/>
                  <a:pt x="18871" y="24466"/>
                  <a:pt x="17193" y="25002"/>
                </a:cubicBezTo>
                <a:cubicBezTo>
                  <a:pt x="16776" y="25133"/>
                  <a:pt x="16347" y="25240"/>
                  <a:pt x="15931" y="25324"/>
                </a:cubicBezTo>
                <a:cubicBezTo>
                  <a:pt x="15752" y="25359"/>
                  <a:pt x="15692" y="25395"/>
                  <a:pt x="15597" y="25550"/>
                </a:cubicBezTo>
                <a:cubicBezTo>
                  <a:pt x="15359" y="25919"/>
                  <a:pt x="15145" y="26288"/>
                  <a:pt x="14907" y="26681"/>
                </a:cubicBezTo>
                <a:cubicBezTo>
                  <a:pt x="14410" y="27474"/>
                  <a:pt x="13922" y="28267"/>
                  <a:pt x="13436" y="29051"/>
                </a:cubicBezTo>
                <a:lnTo>
                  <a:pt x="13436" y="29051"/>
                </a:lnTo>
                <a:cubicBezTo>
                  <a:pt x="12869" y="28140"/>
                  <a:pt x="12310" y="27237"/>
                  <a:pt x="11751" y="26324"/>
                </a:cubicBezTo>
                <a:cubicBezTo>
                  <a:pt x="11561" y="26038"/>
                  <a:pt x="11347" y="25431"/>
                  <a:pt x="10989" y="25336"/>
                </a:cubicBezTo>
                <a:cubicBezTo>
                  <a:pt x="9918" y="25074"/>
                  <a:pt x="8882" y="24788"/>
                  <a:pt x="7894" y="24300"/>
                </a:cubicBezTo>
                <a:cubicBezTo>
                  <a:pt x="3917" y="22335"/>
                  <a:pt x="1191" y="18323"/>
                  <a:pt x="881" y="13906"/>
                </a:cubicBezTo>
                <a:cubicBezTo>
                  <a:pt x="572" y="9548"/>
                  <a:pt x="2596" y="5226"/>
                  <a:pt x="6179" y="2714"/>
                </a:cubicBezTo>
                <a:cubicBezTo>
                  <a:pt x="8325" y="1213"/>
                  <a:pt x="10900" y="436"/>
                  <a:pt x="13478" y="436"/>
                </a:cubicBezTo>
                <a:close/>
                <a:moveTo>
                  <a:pt x="13407" y="0"/>
                </a:moveTo>
                <a:cubicBezTo>
                  <a:pt x="11407" y="0"/>
                  <a:pt x="9404" y="453"/>
                  <a:pt x="7584" y="1368"/>
                </a:cubicBezTo>
                <a:cubicBezTo>
                  <a:pt x="3655" y="3321"/>
                  <a:pt x="941" y="7262"/>
                  <a:pt x="476" y="11620"/>
                </a:cubicBezTo>
                <a:cubicBezTo>
                  <a:pt x="0" y="16144"/>
                  <a:pt x="1976" y="20656"/>
                  <a:pt x="5596" y="23395"/>
                </a:cubicBezTo>
                <a:cubicBezTo>
                  <a:pt x="6489" y="24062"/>
                  <a:pt x="7453" y="24609"/>
                  <a:pt x="8489" y="25026"/>
                </a:cubicBezTo>
                <a:cubicBezTo>
                  <a:pt x="9001" y="25240"/>
                  <a:pt x="9537" y="25419"/>
                  <a:pt x="10073" y="25562"/>
                </a:cubicBezTo>
                <a:cubicBezTo>
                  <a:pt x="10216" y="25598"/>
                  <a:pt x="10358" y="25633"/>
                  <a:pt x="10513" y="25669"/>
                </a:cubicBezTo>
                <a:cubicBezTo>
                  <a:pt x="10529" y="25669"/>
                  <a:pt x="10725" y="25717"/>
                  <a:pt x="10811" y="25717"/>
                </a:cubicBezTo>
                <a:cubicBezTo>
                  <a:pt x="10855" y="25717"/>
                  <a:pt x="10870" y="25705"/>
                  <a:pt x="10823" y="25669"/>
                </a:cubicBezTo>
                <a:lnTo>
                  <a:pt x="10823" y="25669"/>
                </a:lnTo>
                <a:cubicBezTo>
                  <a:pt x="10859" y="25681"/>
                  <a:pt x="10870" y="25752"/>
                  <a:pt x="10894" y="25788"/>
                </a:cubicBezTo>
                <a:cubicBezTo>
                  <a:pt x="11644" y="26907"/>
                  <a:pt x="12323" y="28098"/>
                  <a:pt x="13025" y="29241"/>
                </a:cubicBezTo>
                <a:cubicBezTo>
                  <a:pt x="13097" y="29348"/>
                  <a:pt x="13156" y="29467"/>
                  <a:pt x="13228" y="29562"/>
                </a:cubicBezTo>
                <a:cubicBezTo>
                  <a:pt x="13275" y="29634"/>
                  <a:pt x="13347" y="29669"/>
                  <a:pt x="13418" y="29669"/>
                </a:cubicBezTo>
                <a:cubicBezTo>
                  <a:pt x="13490" y="29669"/>
                  <a:pt x="13561" y="29634"/>
                  <a:pt x="13609" y="29562"/>
                </a:cubicBezTo>
                <a:cubicBezTo>
                  <a:pt x="14097" y="28777"/>
                  <a:pt x="14573" y="27991"/>
                  <a:pt x="15061" y="27217"/>
                </a:cubicBezTo>
                <a:lnTo>
                  <a:pt x="15871" y="25919"/>
                </a:lnTo>
                <a:cubicBezTo>
                  <a:pt x="15895" y="25859"/>
                  <a:pt x="15931" y="25800"/>
                  <a:pt x="15966" y="25752"/>
                </a:cubicBezTo>
                <a:cubicBezTo>
                  <a:pt x="15988" y="25725"/>
                  <a:pt x="16000" y="25718"/>
                  <a:pt x="16005" y="25718"/>
                </a:cubicBezTo>
                <a:cubicBezTo>
                  <a:pt x="16011" y="25718"/>
                  <a:pt x="16008" y="25729"/>
                  <a:pt x="16002" y="25729"/>
                </a:cubicBezTo>
                <a:cubicBezTo>
                  <a:pt x="15964" y="25748"/>
                  <a:pt x="15973" y="25753"/>
                  <a:pt x="16000" y="25753"/>
                </a:cubicBezTo>
                <a:cubicBezTo>
                  <a:pt x="16040" y="25753"/>
                  <a:pt x="16119" y="25740"/>
                  <a:pt x="16133" y="25740"/>
                </a:cubicBezTo>
                <a:cubicBezTo>
                  <a:pt x="16181" y="25729"/>
                  <a:pt x="16228" y="25729"/>
                  <a:pt x="16288" y="25717"/>
                </a:cubicBezTo>
                <a:cubicBezTo>
                  <a:pt x="16383" y="25681"/>
                  <a:pt x="16502" y="25669"/>
                  <a:pt x="16609" y="25633"/>
                </a:cubicBezTo>
                <a:cubicBezTo>
                  <a:pt x="16835" y="25574"/>
                  <a:pt x="17038" y="25514"/>
                  <a:pt x="17264" y="25455"/>
                </a:cubicBezTo>
                <a:cubicBezTo>
                  <a:pt x="20610" y="24431"/>
                  <a:pt x="23455" y="22026"/>
                  <a:pt x="25051" y="18894"/>
                </a:cubicBezTo>
                <a:cubicBezTo>
                  <a:pt x="25944" y="17025"/>
                  <a:pt x="26420" y="15013"/>
                  <a:pt x="26420" y="12989"/>
                </a:cubicBezTo>
                <a:cubicBezTo>
                  <a:pt x="26420" y="12988"/>
                  <a:pt x="26420" y="12988"/>
                  <a:pt x="26420" y="12987"/>
                </a:cubicBezTo>
                <a:lnTo>
                  <a:pt x="26420" y="12987"/>
                </a:lnTo>
                <a:cubicBezTo>
                  <a:pt x="26408" y="8535"/>
                  <a:pt x="24098" y="4345"/>
                  <a:pt x="20336" y="1976"/>
                </a:cubicBezTo>
                <a:cubicBezTo>
                  <a:pt x="18249" y="665"/>
                  <a:pt x="15829" y="0"/>
                  <a:pt x="1340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75" name="Google Shape;75;p16"/>
          <p:cNvSpPr/>
          <p:nvPr/>
        </p:nvSpPr>
        <p:spPr>
          <a:xfrm>
            <a:off x="5357123" y="1417896"/>
            <a:ext cx="1316911" cy="1478852"/>
          </a:xfrm>
          <a:custGeom>
            <a:avLst/>
            <a:gdLst/>
            <a:ahLst/>
            <a:cxnLst/>
            <a:rect l="l" t="t" r="r" b="b"/>
            <a:pathLst>
              <a:path w="26421" h="29670" extrusionOk="0">
                <a:moveTo>
                  <a:pt x="10811" y="25669"/>
                </a:moveTo>
                <a:lnTo>
                  <a:pt x="10811" y="25669"/>
                </a:lnTo>
                <a:cubicBezTo>
                  <a:pt x="10820" y="25672"/>
                  <a:pt x="10827" y="25678"/>
                  <a:pt x="10833" y="25686"/>
                </a:cubicBezTo>
                <a:lnTo>
                  <a:pt x="10833" y="25686"/>
                </a:lnTo>
                <a:cubicBezTo>
                  <a:pt x="10828" y="25681"/>
                  <a:pt x="10821" y="25676"/>
                  <a:pt x="10811" y="25669"/>
                </a:cubicBezTo>
                <a:close/>
                <a:moveTo>
                  <a:pt x="16004" y="25718"/>
                </a:moveTo>
                <a:cubicBezTo>
                  <a:pt x="16009" y="25718"/>
                  <a:pt x="16004" y="25729"/>
                  <a:pt x="15991" y="25729"/>
                </a:cubicBezTo>
                <a:cubicBezTo>
                  <a:pt x="15988" y="25730"/>
                  <a:pt x="15986" y="25731"/>
                  <a:pt x="15984" y="25732"/>
                </a:cubicBezTo>
                <a:lnTo>
                  <a:pt x="15984" y="25732"/>
                </a:lnTo>
                <a:cubicBezTo>
                  <a:pt x="15995" y="25721"/>
                  <a:pt x="16002" y="25718"/>
                  <a:pt x="16004" y="25718"/>
                </a:cubicBezTo>
                <a:close/>
                <a:moveTo>
                  <a:pt x="13470" y="436"/>
                </a:moveTo>
                <a:cubicBezTo>
                  <a:pt x="15229" y="436"/>
                  <a:pt x="16991" y="797"/>
                  <a:pt x="18622" y="1535"/>
                </a:cubicBezTo>
                <a:cubicBezTo>
                  <a:pt x="22527" y="3321"/>
                  <a:pt x="25349" y="7083"/>
                  <a:pt x="25897" y="11346"/>
                </a:cubicBezTo>
                <a:cubicBezTo>
                  <a:pt x="25967" y="11887"/>
                  <a:pt x="26003" y="12439"/>
                  <a:pt x="26004" y="12991"/>
                </a:cubicBezTo>
                <a:lnTo>
                  <a:pt x="26004" y="12991"/>
                </a:lnTo>
                <a:cubicBezTo>
                  <a:pt x="25979" y="16574"/>
                  <a:pt x="24455" y="20014"/>
                  <a:pt x="21777" y="22395"/>
                </a:cubicBezTo>
                <a:cubicBezTo>
                  <a:pt x="20443" y="23573"/>
                  <a:pt x="18872" y="24466"/>
                  <a:pt x="17193" y="25002"/>
                </a:cubicBezTo>
                <a:cubicBezTo>
                  <a:pt x="16776" y="25133"/>
                  <a:pt x="16336" y="25240"/>
                  <a:pt x="15919" y="25324"/>
                </a:cubicBezTo>
                <a:cubicBezTo>
                  <a:pt x="15741" y="25359"/>
                  <a:pt x="15681" y="25395"/>
                  <a:pt x="15598" y="25550"/>
                </a:cubicBezTo>
                <a:cubicBezTo>
                  <a:pt x="15360" y="25919"/>
                  <a:pt x="15133" y="26288"/>
                  <a:pt x="14895" y="26681"/>
                </a:cubicBezTo>
                <a:cubicBezTo>
                  <a:pt x="14410" y="27472"/>
                  <a:pt x="13925" y="28262"/>
                  <a:pt x="13432" y="29045"/>
                </a:cubicBezTo>
                <a:lnTo>
                  <a:pt x="13432" y="29045"/>
                </a:lnTo>
                <a:cubicBezTo>
                  <a:pt x="12866" y="28136"/>
                  <a:pt x="12308" y="27235"/>
                  <a:pt x="11740" y="26324"/>
                </a:cubicBezTo>
                <a:cubicBezTo>
                  <a:pt x="11561" y="26038"/>
                  <a:pt x="11335" y="25431"/>
                  <a:pt x="10978" y="25336"/>
                </a:cubicBezTo>
                <a:cubicBezTo>
                  <a:pt x="9906" y="25074"/>
                  <a:pt x="8883" y="24788"/>
                  <a:pt x="7882" y="24300"/>
                </a:cubicBezTo>
                <a:cubicBezTo>
                  <a:pt x="3906" y="22335"/>
                  <a:pt x="1191" y="18323"/>
                  <a:pt x="882" y="13906"/>
                </a:cubicBezTo>
                <a:cubicBezTo>
                  <a:pt x="560" y="9548"/>
                  <a:pt x="2584" y="5226"/>
                  <a:pt x="6180" y="2714"/>
                </a:cubicBezTo>
                <a:cubicBezTo>
                  <a:pt x="8318" y="1213"/>
                  <a:pt x="10890" y="436"/>
                  <a:pt x="13470" y="436"/>
                </a:cubicBezTo>
                <a:close/>
                <a:moveTo>
                  <a:pt x="13400" y="0"/>
                </a:moveTo>
                <a:cubicBezTo>
                  <a:pt x="11401" y="0"/>
                  <a:pt x="9398" y="453"/>
                  <a:pt x="7573" y="1368"/>
                </a:cubicBezTo>
                <a:cubicBezTo>
                  <a:pt x="3644" y="3321"/>
                  <a:pt x="929" y="7262"/>
                  <a:pt x="477" y="11620"/>
                </a:cubicBezTo>
                <a:cubicBezTo>
                  <a:pt x="0" y="16144"/>
                  <a:pt x="1977" y="20656"/>
                  <a:pt x="5596" y="23395"/>
                </a:cubicBezTo>
                <a:cubicBezTo>
                  <a:pt x="6489" y="24062"/>
                  <a:pt x="7454" y="24609"/>
                  <a:pt x="8478" y="25026"/>
                </a:cubicBezTo>
                <a:cubicBezTo>
                  <a:pt x="9002" y="25240"/>
                  <a:pt x="9537" y="25419"/>
                  <a:pt x="10073" y="25562"/>
                </a:cubicBezTo>
                <a:cubicBezTo>
                  <a:pt x="10204" y="25598"/>
                  <a:pt x="10359" y="25633"/>
                  <a:pt x="10502" y="25669"/>
                </a:cubicBezTo>
                <a:cubicBezTo>
                  <a:pt x="10526" y="25669"/>
                  <a:pt x="10724" y="25717"/>
                  <a:pt x="10808" y="25717"/>
                </a:cubicBezTo>
                <a:cubicBezTo>
                  <a:pt x="10831" y="25717"/>
                  <a:pt x="10845" y="25713"/>
                  <a:pt x="10845" y="25704"/>
                </a:cubicBezTo>
                <a:lnTo>
                  <a:pt x="10845" y="25704"/>
                </a:lnTo>
                <a:cubicBezTo>
                  <a:pt x="10860" y="25731"/>
                  <a:pt x="10873" y="25766"/>
                  <a:pt x="10895" y="25788"/>
                </a:cubicBezTo>
                <a:cubicBezTo>
                  <a:pt x="11633" y="26907"/>
                  <a:pt x="12323" y="28098"/>
                  <a:pt x="13014" y="29241"/>
                </a:cubicBezTo>
                <a:cubicBezTo>
                  <a:pt x="13097" y="29348"/>
                  <a:pt x="13157" y="29467"/>
                  <a:pt x="13228" y="29562"/>
                </a:cubicBezTo>
                <a:cubicBezTo>
                  <a:pt x="13270" y="29634"/>
                  <a:pt x="13341" y="29669"/>
                  <a:pt x="13413" y="29669"/>
                </a:cubicBezTo>
                <a:cubicBezTo>
                  <a:pt x="13484" y="29669"/>
                  <a:pt x="13556" y="29634"/>
                  <a:pt x="13597" y="29562"/>
                </a:cubicBezTo>
                <a:cubicBezTo>
                  <a:pt x="14086" y="28777"/>
                  <a:pt x="14562" y="27991"/>
                  <a:pt x="15062" y="27217"/>
                </a:cubicBezTo>
                <a:lnTo>
                  <a:pt x="15860" y="25919"/>
                </a:lnTo>
                <a:cubicBezTo>
                  <a:pt x="15895" y="25859"/>
                  <a:pt x="15919" y="25800"/>
                  <a:pt x="15967" y="25752"/>
                </a:cubicBezTo>
                <a:cubicBezTo>
                  <a:pt x="15968" y="25751"/>
                  <a:pt x="15969" y="25750"/>
                  <a:pt x="15970" y="25748"/>
                </a:cubicBezTo>
                <a:lnTo>
                  <a:pt x="15970" y="25748"/>
                </a:lnTo>
                <a:cubicBezTo>
                  <a:pt x="15972" y="25752"/>
                  <a:pt x="15981" y="25753"/>
                  <a:pt x="15995" y="25753"/>
                </a:cubicBezTo>
                <a:cubicBezTo>
                  <a:pt x="16035" y="25753"/>
                  <a:pt x="16112" y="25740"/>
                  <a:pt x="16133" y="25740"/>
                </a:cubicBezTo>
                <a:cubicBezTo>
                  <a:pt x="16169" y="25729"/>
                  <a:pt x="16217" y="25729"/>
                  <a:pt x="16276" y="25717"/>
                </a:cubicBezTo>
                <a:cubicBezTo>
                  <a:pt x="16383" y="25681"/>
                  <a:pt x="16503" y="25669"/>
                  <a:pt x="16610" y="25633"/>
                </a:cubicBezTo>
                <a:cubicBezTo>
                  <a:pt x="16824" y="25574"/>
                  <a:pt x="17038" y="25514"/>
                  <a:pt x="17265" y="25455"/>
                </a:cubicBezTo>
                <a:cubicBezTo>
                  <a:pt x="20610" y="24431"/>
                  <a:pt x="23456" y="22026"/>
                  <a:pt x="25039" y="18894"/>
                </a:cubicBezTo>
                <a:cubicBezTo>
                  <a:pt x="25944" y="17025"/>
                  <a:pt x="26420" y="15013"/>
                  <a:pt x="26420" y="12989"/>
                </a:cubicBezTo>
                <a:cubicBezTo>
                  <a:pt x="26420" y="12988"/>
                  <a:pt x="26420" y="12987"/>
                  <a:pt x="26420" y="12986"/>
                </a:cubicBezTo>
                <a:lnTo>
                  <a:pt x="26420" y="12986"/>
                </a:lnTo>
                <a:cubicBezTo>
                  <a:pt x="26396" y="8534"/>
                  <a:pt x="24098" y="4344"/>
                  <a:pt x="20324" y="1976"/>
                </a:cubicBezTo>
                <a:cubicBezTo>
                  <a:pt x="18237" y="665"/>
                  <a:pt x="15822" y="0"/>
                  <a:pt x="13400" y="0"/>
                </a:cubicBezTo>
                <a:close/>
              </a:path>
            </a:pathLst>
          </a:custGeom>
          <a:solidFill>
            <a:schemeClr val="accent3"/>
          </a:solidFill>
          <a:ln w="9525" cap="flat" cmpd="sng">
            <a:solidFill>
              <a:srgbClr val="F3663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76" name="Google Shape;76;p16"/>
          <p:cNvSpPr/>
          <p:nvPr/>
        </p:nvSpPr>
        <p:spPr>
          <a:xfrm>
            <a:off x="7576596" y="1419591"/>
            <a:ext cx="1289048" cy="1478952"/>
          </a:xfrm>
          <a:custGeom>
            <a:avLst/>
            <a:gdLst/>
            <a:ahLst/>
            <a:cxnLst/>
            <a:rect l="l" t="t" r="r" b="b"/>
            <a:pathLst>
              <a:path w="25862" h="29672" extrusionOk="0">
                <a:moveTo>
                  <a:pt x="12931" y="299"/>
                </a:moveTo>
                <a:cubicBezTo>
                  <a:pt x="19908" y="299"/>
                  <a:pt x="25587" y="5978"/>
                  <a:pt x="25587" y="12955"/>
                </a:cubicBezTo>
                <a:cubicBezTo>
                  <a:pt x="25587" y="19027"/>
                  <a:pt x="21265" y="24254"/>
                  <a:pt x="15312" y="25385"/>
                </a:cubicBezTo>
                <a:lnTo>
                  <a:pt x="15253" y="25397"/>
                </a:lnTo>
                <a:lnTo>
                  <a:pt x="12931" y="29147"/>
                </a:lnTo>
                <a:lnTo>
                  <a:pt x="10609" y="25397"/>
                </a:lnTo>
                <a:lnTo>
                  <a:pt x="10550" y="25385"/>
                </a:lnTo>
                <a:cubicBezTo>
                  <a:pt x="4597" y="24254"/>
                  <a:pt x="287" y="19027"/>
                  <a:pt x="287" y="12955"/>
                </a:cubicBezTo>
                <a:cubicBezTo>
                  <a:pt x="287" y="5978"/>
                  <a:pt x="5954" y="299"/>
                  <a:pt x="12931" y="299"/>
                </a:cubicBezTo>
                <a:close/>
                <a:moveTo>
                  <a:pt x="12931" y="1"/>
                </a:moveTo>
                <a:cubicBezTo>
                  <a:pt x="5799" y="1"/>
                  <a:pt x="1" y="5811"/>
                  <a:pt x="1" y="12943"/>
                </a:cubicBezTo>
                <a:cubicBezTo>
                  <a:pt x="1" y="19134"/>
                  <a:pt x="4370" y="24444"/>
                  <a:pt x="10431" y="25635"/>
                </a:cubicBezTo>
                <a:lnTo>
                  <a:pt x="12931" y="29671"/>
                </a:lnTo>
                <a:lnTo>
                  <a:pt x="15431" y="25635"/>
                </a:lnTo>
                <a:cubicBezTo>
                  <a:pt x="21480" y="24444"/>
                  <a:pt x="25861" y="19110"/>
                  <a:pt x="25861" y="12931"/>
                </a:cubicBezTo>
                <a:cubicBezTo>
                  <a:pt x="25861" y="5811"/>
                  <a:pt x="20063" y="1"/>
                  <a:pt x="12931" y="1"/>
                </a:cubicBezTo>
                <a:close/>
              </a:path>
            </a:pathLst>
          </a:custGeom>
          <a:solidFill>
            <a:schemeClr val="accent2"/>
          </a:solidFill>
          <a:ln w="19050" cap="flat" cmpd="sng">
            <a:solidFill>
              <a:srgbClr val="0070C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77" name="Google Shape;77;p16"/>
          <p:cNvSpPr/>
          <p:nvPr/>
        </p:nvSpPr>
        <p:spPr>
          <a:xfrm>
            <a:off x="9638266" y="1419591"/>
            <a:ext cx="1288999" cy="1478952"/>
          </a:xfrm>
          <a:custGeom>
            <a:avLst/>
            <a:gdLst/>
            <a:ahLst/>
            <a:cxnLst/>
            <a:rect l="l" t="t" r="r" b="b"/>
            <a:pathLst>
              <a:path w="25861" h="29672" extrusionOk="0">
                <a:moveTo>
                  <a:pt x="12930" y="299"/>
                </a:moveTo>
                <a:cubicBezTo>
                  <a:pt x="19895" y="299"/>
                  <a:pt x="25575" y="5978"/>
                  <a:pt x="25575" y="12955"/>
                </a:cubicBezTo>
                <a:cubicBezTo>
                  <a:pt x="25575" y="19027"/>
                  <a:pt x="21265" y="24254"/>
                  <a:pt x="15312" y="25385"/>
                </a:cubicBezTo>
                <a:lnTo>
                  <a:pt x="15252" y="25397"/>
                </a:lnTo>
                <a:lnTo>
                  <a:pt x="12930" y="29147"/>
                </a:lnTo>
                <a:lnTo>
                  <a:pt x="10609" y="25397"/>
                </a:lnTo>
                <a:lnTo>
                  <a:pt x="10549" y="25385"/>
                </a:lnTo>
                <a:cubicBezTo>
                  <a:pt x="4596" y="24254"/>
                  <a:pt x="274" y="19027"/>
                  <a:pt x="274" y="12955"/>
                </a:cubicBezTo>
                <a:cubicBezTo>
                  <a:pt x="274" y="5978"/>
                  <a:pt x="5953" y="299"/>
                  <a:pt x="12930" y="299"/>
                </a:cubicBezTo>
                <a:close/>
                <a:moveTo>
                  <a:pt x="12930" y="1"/>
                </a:moveTo>
                <a:cubicBezTo>
                  <a:pt x="5798" y="1"/>
                  <a:pt x="0" y="5811"/>
                  <a:pt x="0" y="12943"/>
                </a:cubicBezTo>
                <a:cubicBezTo>
                  <a:pt x="0" y="19134"/>
                  <a:pt x="4370" y="24444"/>
                  <a:pt x="10430" y="25635"/>
                </a:cubicBezTo>
                <a:lnTo>
                  <a:pt x="12930" y="29671"/>
                </a:lnTo>
                <a:lnTo>
                  <a:pt x="15431" y="25635"/>
                </a:lnTo>
                <a:cubicBezTo>
                  <a:pt x="21467" y="24444"/>
                  <a:pt x="25861" y="19110"/>
                  <a:pt x="25861" y="12931"/>
                </a:cubicBezTo>
                <a:cubicBezTo>
                  <a:pt x="25861" y="5811"/>
                  <a:pt x="20062" y="1"/>
                  <a:pt x="12930" y="1"/>
                </a:cubicBezTo>
                <a:close/>
              </a:path>
            </a:pathLst>
          </a:custGeom>
          <a:solidFill>
            <a:srgbClr val="0B93EF"/>
          </a:solidFill>
          <a:ln w="19050" cap="flat" cmpd="sng">
            <a:solidFill>
              <a:srgbClr val="0070C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78" name="Google Shape;78;p16"/>
          <p:cNvSpPr/>
          <p:nvPr/>
        </p:nvSpPr>
        <p:spPr>
          <a:xfrm>
            <a:off x="649220" y="3223021"/>
            <a:ext cx="4631126" cy="3035113"/>
          </a:xfrm>
          <a:custGeom>
            <a:avLst/>
            <a:gdLst/>
            <a:ahLst/>
            <a:cxnLst/>
            <a:rect l="l" t="t" r="r" b="b"/>
            <a:pathLst>
              <a:path w="59115" h="44481" extrusionOk="0">
                <a:moveTo>
                  <a:pt x="5019" y="1"/>
                </a:moveTo>
                <a:cubicBezTo>
                  <a:pt x="3545" y="1"/>
                  <a:pt x="2078" y="182"/>
                  <a:pt x="1036" y="1347"/>
                </a:cubicBezTo>
                <a:cubicBezTo>
                  <a:pt x="72" y="2419"/>
                  <a:pt x="0" y="3669"/>
                  <a:pt x="0" y="5003"/>
                </a:cubicBezTo>
                <a:lnTo>
                  <a:pt x="0" y="9336"/>
                </a:lnTo>
                <a:lnTo>
                  <a:pt x="0" y="23576"/>
                </a:lnTo>
                <a:lnTo>
                  <a:pt x="0" y="37006"/>
                </a:lnTo>
                <a:lnTo>
                  <a:pt x="0" y="40221"/>
                </a:lnTo>
                <a:cubicBezTo>
                  <a:pt x="12" y="42519"/>
                  <a:pt x="1631" y="44400"/>
                  <a:pt x="4001" y="44460"/>
                </a:cubicBezTo>
                <a:cubicBezTo>
                  <a:pt x="4580" y="44476"/>
                  <a:pt x="5162" y="44481"/>
                  <a:pt x="5746" y="44481"/>
                </a:cubicBezTo>
                <a:cubicBezTo>
                  <a:pt x="6912" y="44481"/>
                  <a:pt x="8085" y="44460"/>
                  <a:pt x="9251" y="44460"/>
                </a:cubicBezTo>
                <a:lnTo>
                  <a:pt x="58531" y="44460"/>
                </a:lnTo>
                <a:cubicBezTo>
                  <a:pt x="59115" y="44460"/>
                  <a:pt x="59115" y="43555"/>
                  <a:pt x="58531" y="43555"/>
                </a:cubicBezTo>
                <a:lnTo>
                  <a:pt x="4739" y="43555"/>
                </a:lnTo>
                <a:cubicBezTo>
                  <a:pt x="3513" y="43555"/>
                  <a:pt x="2322" y="43400"/>
                  <a:pt x="1500" y="42281"/>
                </a:cubicBezTo>
                <a:cubicBezTo>
                  <a:pt x="798" y="41328"/>
                  <a:pt x="905" y="40221"/>
                  <a:pt x="905" y="39102"/>
                </a:cubicBezTo>
                <a:lnTo>
                  <a:pt x="905" y="27934"/>
                </a:lnTo>
                <a:lnTo>
                  <a:pt x="905" y="13254"/>
                </a:lnTo>
                <a:cubicBezTo>
                  <a:pt x="905" y="10253"/>
                  <a:pt x="893" y="7277"/>
                  <a:pt x="905" y="4288"/>
                </a:cubicBezTo>
                <a:cubicBezTo>
                  <a:pt x="905" y="2252"/>
                  <a:pt x="2334" y="931"/>
                  <a:pt x="4346" y="931"/>
                </a:cubicBezTo>
                <a:lnTo>
                  <a:pt x="12585" y="931"/>
                </a:lnTo>
                <a:cubicBezTo>
                  <a:pt x="12589" y="931"/>
                  <a:pt x="12593" y="931"/>
                  <a:pt x="12596" y="931"/>
                </a:cubicBezTo>
                <a:cubicBezTo>
                  <a:pt x="13168" y="931"/>
                  <a:pt x="13165" y="38"/>
                  <a:pt x="12585" y="38"/>
                </a:cubicBezTo>
                <a:lnTo>
                  <a:pt x="6977" y="38"/>
                </a:lnTo>
                <a:cubicBezTo>
                  <a:pt x="6348" y="38"/>
                  <a:pt x="5683" y="1"/>
                  <a:pt x="5019" y="1"/>
                </a:cubicBezTo>
                <a:close/>
              </a:path>
            </a:pathLst>
          </a:custGeom>
          <a:gradFill>
            <a:gsLst>
              <a:gs pos="0">
                <a:schemeClr val="accent5"/>
              </a:gs>
              <a:gs pos="91000">
                <a:schemeClr val="accent4"/>
              </a:gs>
              <a:gs pos="100000">
                <a:schemeClr val="accent6"/>
              </a:gs>
              <a:gs pos="100000">
                <a:srgbClr val="BA7016"/>
              </a:gs>
            </a:gsLst>
            <a:lin ang="0" scaled="0"/>
          </a:gra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80" name="Google Shape;80;p16"/>
          <p:cNvSpPr/>
          <p:nvPr/>
        </p:nvSpPr>
        <p:spPr>
          <a:xfrm>
            <a:off x="778381" y="3736890"/>
            <a:ext cx="2121200" cy="4512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133" b="1" i="0" u="none" strike="noStrike" kern="0" cap="none" spc="0" normalizeH="0" baseline="0" noProof="0">
                <a:ln>
                  <a:noFill/>
                </a:ln>
                <a:solidFill>
                  <a:srgbClr val="EF9121"/>
                </a:solidFill>
                <a:effectLst/>
                <a:uLnTx/>
                <a:uFillTx/>
                <a:latin typeface="Aptos" panose="020B0004020202020204" pitchFamily="34" charset="0"/>
                <a:ea typeface="Roboto"/>
                <a:cs typeface="Roboto"/>
                <a:sym typeface="Roboto"/>
              </a:rPr>
              <a:t>User Notification</a:t>
            </a:r>
            <a:endParaRPr kumimoji="0" sz="2133" b="1" i="0" u="none" strike="noStrike" kern="0" cap="none" spc="0" normalizeH="0" baseline="0" noProof="0">
              <a:ln>
                <a:noFill/>
              </a:ln>
              <a:solidFill>
                <a:srgbClr val="EF9121"/>
              </a:solidFill>
              <a:effectLst/>
              <a:uLnTx/>
              <a:uFillTx/>
              <a:latin typeface="Aptos" panose="020B0004020202020204" pitchFamily="34" charset="0"/>
              <a:ea typeface="Roboto"/>
              <a:cs typeface="Roboto"/>
              <a:sym typeface="Roboto"/>
            </a:endParaRPr>
          </a:p>
        </p:txBody>
      </p:sp>
      <p:sp>
        <p:nvSpPr>
          <p:cNvPr id="81" name="Google Shape;81;p16"/>
          <p:cNvSpPr/>
          <p:nvPr/>
        </p:nvSpPr>
        <p:spPr>
          <a:xfrm>
            <a:off x="2903314" y="3736890"/>
            <a:ext cx="2121200" cy="4512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133" b="1" i="0" u="none" strike="noStrike" kern="0" cap="none" spc="0" normalizeH="0" baseline="0" noProof="0">
                <a:ln>
                  <a:noFill/>
                </a:ln>
                <a:solidFill>
                  <a:srgbClr val="D6591E"/>
                </a:solidFill>
                <a:effectLst/>
                <a:uLnTx/>
                <a:uFillTx/>
                <a:latin typeface="Aptos" panose="020B0004020202020204" pitchFamily="34" charset="0"/>
                <a:ea typeface="Roboto"/>
                <a:cs typeface="Roboto"/>
                <a:sym typeface="Roboto"/>
              </a:rPr>
              <a:t>User Requests in SNOW</a:t>
            </a:r>
          </a:p>
        </p:txBody>
      </p:sp>
      <p:sp>
        <p:nvSpPr>
          <p:cNvPr id="82" name="Google Shape;82;p16"/>
          <p:cNvSpPr/>
          <p:nvPr/>
        </p:nvSpPr>
        <p:spPr>
          <a:xfrm>
            <a:off x="4911814" y="3736890"/>
            <a:ext cx="2121200" cy="4512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133" b="1" i="0" u="none" strike="noStrike" kern="0" cap="none" spc="0" normalizeH="0" baseline="0" noProof="0">
                <a:ln>
                  <a:noFill/>
                </a:ln>
                <a:solidFill>
                  <a:srgbClr val="F36633"/>
                </a:solidFill>
                <a:effectLst/>
                <a:uLnTx/>
                <a:uFillTx/>
                <a:latin typeface="Aptos" panose="020B0004020202020204" pitchFamily="34" charset="0"/>
                <a:ea typeface="Roboto"/>
                <a:cs typeface="Roboto"/>
                <a:sym typeface="Roboto"/>
              </a:rPr>
              <a:t>Manager Approval ?</a:t>
            </a:r>
            <a:endParaRPr kumimoji="0" sz="2133" b="1" i="0" u="none" strike="noStrike" kern="0" cap="none" spc="0" normalizeH="0" baseline="0" noProof="0">
              <a:ln>
                <a:noFill/>
              </a:ln>
              <a:solidFill>
                <a:srgbClr val="F36633"/>
              </a:solidFill>
              <a:effectLst/>
              <a:uLnTx/>
              <a:uFillTx/>
              <a:latin typeface="Aptos" panose="020B0004020202020204" pitchFamily="34" charset="0"/>
              <a:ea typeface="Roboto"/>
              <a:cs typeface="Roboto"/>
              <a:sym typeface="Roboto"/>
            </a:endParaRPr>
          </a:p>
        </p:txBody>
      </p:sp>
      <p:sp>
        <p:nvSpPr>
          <p:cNvPr id="83" name="Google Shape;83;p16"/>
          <p:cNvSpPr/>
          <p:nvPr/>
        </p:nvSpPr>
        <p:spPr>
          <a:xfrm>
            <a:off x="7134381" y="3736890"/>
            <a:ext cx="2121200" cy="4512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133" b="1" i="0" u="none" strike="noStrike" kern="0" cap="none" spc="0" normalizeH="0" baseline="0" noProof="0">
                <a:ln>
                  <a:noFill/>
                </a:ln>
                <a:solidFill>
                  <a:srgbClr val="25B3D5"/>
                </a:solidFill>
                <a:effectLst/>
                <a:uLnTx/>
                <a:uFillTx/>
                <a:latin typeface="Aptos" panose="020B0004020202020204" pitchFamily="34" charset="0"/>
                <a:ea typeface="Roboto"/>
                <a:cs typeface="Roboto"/>
                <a:sym typeface="Roboto"/>
              </a:rPr>
              <a:t>Request sent to OEM</a:t>
            </a:r>
            <a:endParaRPr kumimoji="0" sz="2133" b="1" i="0" u="none" strike="noStrike" kern="0" cap="none" spc="0" normalizeH="0" baseline="0" noProof="0">
              <a:ln>
                <a:noFill/>
              </a:ln>
              <a:solidFill>
                <a:srgbClr val="25B3D5"/>
              </a:solidFill>
              <a:effectLst/>
              <a:uLnTx/>
              <a:uFillTx/>
              <a:latin typeface="Aptos" panose="020B0004020202020204" pitchFamily="34" charset="0"/>
              <a:ea typeface="Roboto"/>
              <a:cs typeface="Roboto"/>
              <a:sym typeface="Roboto"/>
            </a:endParaRPr>
          </a:p>
        </p:txBody>
      </p:sp>
      <p:sp>
        <p:nvSpPr>
          <p:cNvPr id="84" name="Google Shape;84;p16"/>
          <p:cNvSpPr/>
          <p:nvPr/>
        </p:nvSpPr>
        <p:spPr>
          <a:xfrm>
            <a:off x="9140247" y="3736890"/>
            <a:ext cx="2121200" cy="4512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133" b="1" i="0" u="none" strike="noStrike" kern="0" cap="none" spc="0" normalizeH="0" baseline="0" noProof="0">
                <a:ln>
                  <a:noFill/>
                </a:ln>
                <a:solidFill>
                  <a:srgbClr val="0070C0"/>
                </a:solidFill>
                <a:effectLst/>
                <a:uLnTx/>
                <a:uFillTx/>
                <a:latin typeface="Aptos" panose="020B0004020202020204" pitchFamily="34" charset="0"/>
                <a:ea typeface="Roboto"/>
                <a:cs typeface="Roboto"/>
                <a:sym typeface="Roboto"/>
              </a:rPr>
              <a:t>OEM Kits &amp; Ships</a:t>
            </a:r>
            <a:endParaRPr kumimoji="0" sz="2133" b="1" i="0" u="none" strike="noStrike" kern="0" cap="none" spc="0" normalizeH="0" baseline="0" noProof="0">
              <a:ln>
                <a:noFill/>
              </a:ln>
              <a:solidFill>
                <a:srgbClr val="0070C0"/>
              </a:solidFill>
              <a:effectLst/>
              <a:uLnTx/>
              <a:uFillTx/>
              <a:latin typeface="Aptos" panose="020B0004020202020204" pitchFamily="34" charset="0"/>
              <a:ea typeface="Roboto"/>
              <a:cs typeface="Roboto"/>
              <a:sym typeface="Roboto"/>
            </a:endParaRPr>
          </a:p>
        </p:txBody>
      </p:sp>
      <p:sp>
        <p:nvSpPr>
          <p:cNvPr id="85" name="Google Shape;85;p16"/>
          <p:cNvSpPr txBox="1">
            <a:spLocks noGrp="1"/>
          </p:cNvSpPr>
          <p:nvPr>
            <p:ph type="subTitle" idx="4294967295"/>
          </p:nvPr>
        </p:nvSpPr>
        <p:spPr>
          <a:xfrm>
            <a:off x="961366" y="4363599"/>
            <a:ext cx="1917663" cy="1727545"/>
          </a:xfrm>
          <a:prstGeom prst="rect">
            <a:avLst/>
          </a:prstGeom>
        </p:spPr>
        <p:txBody>
          <a:bodyPr spcFirstLastPara="1" wrap="square" lIns="121900" tIns="121900" rIns="121900" bIns="121900" anchor="t" anchorCtr="0">
            <a:noAutofit/>
          </a:bodyPr>
          <a:lstStyle/>
          <a:p>
            <a:pPr marL="0" indent="0" algn="ctr">
              <a:buNone/>
            </a:pPr>
            <a:r>
              <a:rPr lang="en-US" sz="1600">
                <a:solidFill>
                  <a:schemeClr val="tx1"/>
                </a:solidFill>
                <a:latin typeface="Aptos" panose="020B0004020202020204" pitchFamily="34" charset="0"/>
              </a:rPr>
              <a:t>User is notified they are eligible for upgrade with link to </a:t>
            </a:r>
            <a:r>
              <a:rPr lang="en-US" sz="1600" err="1">
                <a:solidFill>
                  <a:schemeClr val="tx1"/>
                </a:solidFill>
                <a:latin typeface="Aptos" panose="020B0004020202020204" pitchFamily="34" charset="0"/>
              </a:rPr>
              <a:t>ServiceNOW</a:t>
            </a:r>
            <a:r>
              <a:rPr lang="en-US" sz="1600">
                <a:solidFill>
                  <a:schemeClr val="tx1"/>
                </a:solidFill>
                <a:latin typeface="Aptos" panose="020B0004020202020204" pitchFamily="34" charset="0"/>
              </a:rPr>
              <a:t> request form</a:t>
            </a:r>
          </a:p>
        </p:txBody>
      </p:sp>
      <p:sp>
        <p:nvSpPr>
          <p:cNvPr id="86" name="Google Shape;86;p16"/>
          <p:cNvSpPr txBox="1">
            <a:spLocks noGrp="1"/>
          </p:cNvSpPr>
          <p:nvPr>
            <p:ph type="subTitle" idx="4294967295"/>
          </p:nvPr>
        </p:nvSpPr>
        <p:spPr>
          <a:xfrm>
            <a:off x="2980396" y="4376965"/>
            <a:ext cx="1932618" cy="1056800"/>
          </a:xfrm>
          <a:prstGeom prst="rect">
            <a:avLst/>
          </a:prstGeom>
        </p:spPr>
        <p:txBody>
          <a:bodyPr spcFirstLastPara="1" wrap="square" lIns="121900" tIns="121900" rIns="121900" bIns="121900" anchor="t" anchorCtr="0">
            <a:noAutofit/>
          </a:bodyPr>
          <a:lstStyle/>
          <a:p>
            <a:pPr marL="0" indent="0" algn="ctr">
              <a:buNone/>
            </a:pPr>
            <a:r>
              <a:rPr lang="en-US" sz="1600">
                <a:solidFill>
                  <a:schemeClr val="tx1"/>
                </a:solidFill>
                <a:latin typeface="Aptos" panose="020B0004020202020204" pitchFamily="34" charset="0"/>
              </a:rPr>
              <a:t>User submits request with desired model</a:t>
            </a:r>
          </a:p>
          <a:p>
            <a:pPr marL="0" indent="0" algn="ctr">
              <a:spcBef>
                <a:spcPts val="2133"/>
              </a:spcBef>
              <a:spcAft>
                <a:spcPts val="2133"/>
              </a:spcAft>
              <a:buNone/>
            </a:pPr>
            <a:endParaRPr sz="1600">
              <a:solidFill>
                <a:schemeClr val="tx1"/>
              </a:solidFill>
              <a:latin typeface="Aptos" panose="020B0004020202020204" pitchFamily="34" charset="0"/>
            </a:endParaRPr>
          </a:p>
        </p:txBody>
      </p:sp>
      <p:sp>
        <p:nvSpPr>
          <p:cNvPr id="87" name="Google Shape;87;p16"/>
          <p:cNvSpPr txBox="1">
            <a:spLocks noGrp="1"/>
          </p:cNvSpPr>
          <p:nvPr>
            <p:ph type="subTitle" idx="4294967295"/>
          </p:nvPr>
        </p:nvSpPr>
        <p:spPr>
          <a:xfrm>
            <a:off x="4958659" y="4360275"/>
            <a:ext cx="2121200" cy="1056800"/>
          </a:xfrm>
          <a:prstGeom prst="rect">
            <a:avLst/>
          </a:prstGeom>
        </p:spPr>
        <p:txBody>
          <a:bodyPr spcFirstLastPara="1" wrap="square" lIns="121900" tIns="121900" rIns="121900" bIns="121900" anchor="t" anchorCtr="0">
            <a:noAutofit/>
          </a:bodyPr>
          <a:lstStyle/>
          <a:p>
            <a:pPr marL="0" indent="0" algn="ctr">
              <a:buNone/>
            </a:pPr>
            <a:r>
              <a:rPr lang="en-US" sz="1600">
                <a:solidFill>
                  <a:schemeClr val="dk1"/>
                </a:solidFill>
                <a:latin typeface="Aptos" panose="020B0004020202020204" pitchFamily="34" charset="0"/>
              </a:rPr>
              <a:t>Form is submitted to manager for approval (if non-standard)</a:t>
            </a:r>
          </a:p>
          <a:p>
            <a:pPr marL="0" indent="0" algn="ctr">
              <a:buNone/>
            </a:pPr>
            <a:endParaRPr sz="1600">
              <a:solidFill>
                <a:schemeClr val="dk1"/>
              </a:solidFill>
              <a:latin typeface="Aptos" panose="020B0004020202020204" pitchFamily="34" charset="0"/>
            </a:endParaRPr>
          </a:p>
          <a:p>
            <a:pPr marL="0" indent="0" algn="ctr">
              <a:spcBef>
                <a:spcPts val="2133"/>
              </a:spcBef>
              <a:buNone/>
            </a:pPr>
            <a:endParaRPr sz="1600">
              <a:solidFill>
                <a:schemeClr val="dk1"/>
              </a:solidFill>
              <a:latin typeface="Aptos" panose="020B0004020202020204" pitchFamily="34" charset="0"/>
            </a:endParaRPr>
          </a:p>
          <a:p>
            <a:pPr marL="0" indent="0" algn="ctr">
              <a:spcBef>
                <a:spcPts val="2133"/>
              </a:spcBef>
              <a:spcAft>
                <a:spcPts val="2133"/>
              </a:spcAft>
              <a:buNone/>
            </a:pPr>
            <a:endParaRPr sz="1600">
              <a:solidFill>
                <a:schemeClr val="dk1"/>
              </a:solidFill>
              <a:latin typeface="Aptos" panose="020B0004020202020204" pitchFamily="34" charset="0"/>
            </a:endParaRPr>
          </a:p>
        </p:txBody>
      </p:sp>
      <p:sp>
        <p:nvSpPr>
          <p:cNvPr id="88" name="Google Shape;88;p16"/>
          <p:cNvSpPr txBox="1">
            <a:spLocks noGrp="1"/>
          </p:cNvSpPr>
          <p:nvPr>
            <p:ph type="subTitle" idx="4294967295"/>
          </p:nvPr>
        </p:nvSpPr>
        <p:spPr>
          <a:xfrm>
            <a:off x="9222453" y="4364258"/>
            <a:ext cx="2121200" cy="1056800"/>
          </a:xfrm>
          <a:prstGeom prst="rect">
            <a:avLst/>
          </a:prstGeom>
        </p:spPr>
        <p:txBody>
          <a:bodyPr spcFirstLastPara="1" wrap="square" lIns="121900" tIns="121900" rIns="121900" bIns="121900" anchor="t" anchorCtr="0">
            <a:noAutofit/>
          </a:bodyPr>
          <a:lstStyle/>
          <a:p>
            <a:pPr marL="0" indent="0" algn="ctr">
              <a:buNone/>
            </a:pPr>
            <a:r>
              <a:rPr lang="en-US" sz="1600">
                <a:solidFill>
                  <a:schemeClr val="dk1"/>
                </a:solidFill>
                <a:latin typeface="Aptos" panose="020B0004020202020204" pitchFamily="34" charset="0"/>
              </a:rPr>
              <a:t>Laptop shipped to user via OEM</a:t>
            </a:r>
          </a:p>
          <a:p>
            <a:pPr marL="0" indent="0" algn="ctr">
              <a:buNone/>
            </a:pPr>
            <a:endParaRPr sz="1600">
              <a:solidFill>
                <a:schemeClr val="dk1"/>
              </a:solidFill>
              <a:latin typeface="Aptos" panose="020B0004020202020204" pitchFamily="34" charset="0"/>
            </a:endParaRPr>
          </a:p>
          <a:p>
            <a:pPr marL="0" indent="0" algn="ctr">
              <a:spcBef>
                <a:spcPts val="2133"/>
              </a:spcBef>
              <a:buNone/>
            </a:pPr>
            <a:endParaRPr sz="1600">
              <a:solidFill>
                <a:schemeClr val="dk1"/>
              </a:solidFill>
              <a:latin typeface="Aptos" panose="020B0004020202020204" pitchFamily="34" charset="0"/>
            </a:endParaRPr>
          </a:p>
          <a:p>
            <a:pPr marL="0" indent="0" algn="ctr">
              <a:spcBef>
                <a:spcPts val="2133"/>
              </a:spcBef>
              <a:buNone/>
            </a:pPr>
            <a:endParaRPr sz="1600">
              <a:solidFill>
                <a:schemeClr val="dk1"/>
              </a:solidFill>
              <a:latin typeface="Aptos" panose="020B0004020202020204" pitchFamily="34" charset="0"/>
            </a:endParaRPr>
          </a:p>
          <a:p>
            <a:pPr marL="0" indent="0" algn="ctr">
              <a:spcBef>
                <a:spcPts val="2133"/>
              </a:spcBef>
              <a:buNone/>
            </a:pPr>
            <a:endParaRPr sz="1600">
              <a:solidFill>
                <a:schemeClr val="dk1"/>
              </a:solidFill>
              <a:latin typeface="Aptos" panose="020B0004020202020204" pitchFamily="34" charset="0"/>
            </a:endParaRPr>
          </a:p>
          <a:p>
            <a:pPr marL="0" indent="0" algn="ctr">
              <a:spcBef>
                <a:spcPts val="2133"/>
              </a:spcBef>
              <a:spcAft>
                <a:spcPts val="2133"/>
              </a:spcAft>
              <a:buNone/>
            </a:pPr>
            <a:endParaRPr sz="1600">
              <a:solidFill>
                <a:schemeClr val="dk1"/>
              </a:solidFill>
              <a:latin typeface="Aptos" panose="020B0004020202020204" pitchFamily="34" charset="0"/>
            </a:endParaRPr>
          </a:p>
        </p:txBody>
      </p:sp>
      <p:pic>
        <p:nvPicPr>
          <p:cNvPr id="2" name="Picture 1" descr="Icon&#10;&#10;Description automatically generated with medium confidence">
            <a:extLst>
              <a:ext uri="{FF2B5EF4-FFF2-40B4-BE49-F238E27FC236}">
                <a16:creationId xmlns:a16="http://schemas.microsoft.com/office/drawing/2014/main" id="{C751F157-6145-14BA-B717-730CE3AC1A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919016" y="45016"/>
            <a:ext cx="1090983" cy="1091610"/>
          </a:xfrm>
          <a:prstGeom prst="rect">
            <a:avLst/>
          </a:prstGeom>
        </p:spPr>
      </p:pic>
      <p:pic>
        <p:nvPicPr>
          <p:cNvPr id="4" name="Picture 3">
            <a:extLst>
              <a:ext uri="{FF2B5EF4-FFF2-40B4-BE49-F238E27FC236}">
                <a16:creationId xmlns:a16="http://schemas.microsoft.com/office/drawing/2014/main" id="{AFA5A8D8-7270-7154-68BD-3006FB64B7D0}"/>
              </a:ext>
            </a:extLst>
          </p:cNvPr>
          <p:cNvPicPr>
            <a:picLocks noChangeAspect="1"/>
          </p:cNvPicPr>
          <p:nvPr/>
        </p:nvPicPr>
        <p:blipFill>
          <a:blip r:embed="rId4"/>
          <a:stretch>
            <a:fillRect/>
          </a:stretch>
        </p:blipFill>
        <p:spPr>
          <a:xfrm>
            <a:off x="1643943" y="1721740"/>
            <a:ext cx="596791" cy="596791"/>
          </a:xfrm>
          <a:prstGeom prst="rect">
            <a:avLst/>
          </a:prstGeom>
        </p:spPr>
      </p:pic>
      <p:pic>
        <p:nvPicPr>
          <p:cNvPr id="6" name="Picture 5">
            <a:extLst>
              <a:ext uri="{FF2B5EF4-FFF2-40B4-BE49-F238E27FC236}">
                <a16:creationId xmlns:a16="http://schemas.microsoft.com/office/drawing/2014/main" id="{9C38D331-FD39-C86D-FBF9-3B03ED936A58}"/>
              </a:ext>
            </a:extLst>
          </p:cNvPr>
          <p:cNvPicPr>
            <a:picLocks noChangeAspect="1"/>
          </p:cNvPicPr>
          <p:nvPr/>
        </p:nvPicPr>
        <p:blipFill>
          <a:blip r:embed="rId5"/>
          <a:stretch>
            <a:fillRect/>
          </a:stretch>
        </p:blipFill>
        <p:spPr>
          <a:xfrm>
            <a:off x="3659649" y="1706665"/>
            <a:ext cx="685653" cy="685653"/>
          </a:xfrm>
          <a:prstGeom prst="rect">
            <a:avLst/>
          </a:prstGeom>
        </p:spPr>
      </p:pic>
      <p:pic>
        <p:nvPicPr>
          <p:cNvPr id="8" name="Picture 7">
            <a:extLst>
              <a:ext uri="{FF2B5EF4-FFF2-40B4-BE49-F238E27FC236}">
                <a16:creationId xmlns:a16="http://schemas.microsoft.com/office/drawing/2014/main" id="{BC42BA70-6322-37B7-5094-7B27F017450B}"/>
              </a:ext>
            </a:extLst>
          </p:cNvPr>
          <p:cNvPicPr>
            <a:picLocks noChangeAspect="1"/>
          </p:cNvPicPr>
          <p:nvPr/>
        </p:nvPicPr>
        <p:blipFill>
          <a:blip r:embed="rId6"/>
          <a:stretch>
            <a:fillRect/>
          </a:stretch>
        </p:blipFill>
        <p:spPr>
          <a:xfrm>
            <a:off x="5727193" y="1714848"/>
            <a:ext cx="603683" cy="603683"/>
          </a:xfrm>
          <a:prstGeom prst="rect">
            <a:avLst/>
          </a:prstGeom>
        </p:spPr>
      </p:pic>
      <p:pic>
        <p:nvPicPr>
          <p:cNvPr id="10" name="Picture 9">
            <a:extLst>
              <a:ext uri="{FF2B5EF4-FFF2-40B4-BE49-F238E27FC236}">
                <a16:creationId xmlns:a16="http://schemas.microsoft.com/office/drawing/2014/main" id="{03009D18-DE47-1080-7ECC-2B4534F07C3B}"/>
              </a:ext>
            </a:extLst>
          </p:cNvPr>
          <p:cNvPicPr>
            <a:picLocks noChangeAspect="1"/>
          </p:cNvPicPr>
          <p:nvPr/>
        </p:nvPicPr>
        <p:blipFill>
          <a:blip r:embed="rId7"/>
          <a:stretch>
            <a:fillRect/>
          </a:stretch>
        </p:blipFill>
        <p:spPr>
          <a:xfrm>
            <a:off x="7932098" y="1798602"/>
            <a:ext cx="593716" cy="593716"/>
          </a:xfrm>
          <a:prstGeom prst="rect">
            <a:avLst/>
          </a:prstGeom>
        </p:spPr>
      </p:pic>
      <p:pic>
        <p:nvPicPr>
          <p:cNvPr id="12" name="Picture 11">
            <a:extLst>
              <a:ext uri="{FF2B5EF4-FFF2-40B4-BE49-F238E27FC236}">
                <a16:creationId xmlns:a16="http://schemas.microsoft.com/office/drawing/2014/main" id="{5286E458-4046-F72A-4E19-A1BF9174E55C}"/>
              </a:ext>
            </a:extLst>
          </p:cNvPr>
          <p:cNvPicPr>
            <a:picLocks noChangeAspect="1"/>
          </p:cNvPicPr>
          <p:nvPr/>
        </p:nvPicPr>
        <p:blipFill>
          <a:blip r:embed="rId8"/>
          <a:stretch>
            <a:fillRect/>
          </a:stretch>
        </p:blipFill>
        <p:spPr>
          <a:xfrm>
            <a:off x="9962701" y="1724920"/>
            <a:ext cx="638203" cy="63820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79" name="Google Shape;79;p16"/>
          <p:cNvSpPr/>
          <p:nvPr/>
        </p:nvSpPr>
        <p:spPr>
          <a:xfrm>
            <a:off x="6275068" y="3224019"/>
            <a:ext cx="5496222" cy="3035113"/>
          </a:xfrm>
          <a:custGeom>
            <a:avLst/>
            <a:gdLst/>
            <a:ahLst/>
            <a:cxnLst/>
            <a:rect l="l" t="t" r="r" b="b"/>
            <a:pathLst>
              <a:path w="59949" h="44452" extrusionOk="0">
                <a:moveTo>
                  <a:pt x="53486" y="0"/>
                </a:moveTo>
                <a:cubicBezTo>
                  <a:pt x="52037" y="0"/>
                  <a:pt x="50590" y="6"/>
                  <a:pt x="49137" y="6"/>
                </a:cubicBezTo>
                <a:lnTo>
                  <a:pt x="47292" y="6"/>
                </a:lnTo>
                <a:cubicBezTo>
                  <a:pt x="46720" y="18"/>
                  <a:pt x="46720" y="922"/>
                  <a:pt x="47316" y="922"/>
                </a:cubicBezTo>
                <a:lnTo>
                  <a:pt x="52769" y="922"/>
                </a:lnTo>
                <a:cubicBezTo>
                  <a:pt x="53391" y="922"/>
                  <a:pt x="54083" y="877"/>
                  <a:pt x="54775" y="877"/>
                </a:cubicBezTo>
                <a:cubicBezTo>
                  <a:pt x="56363" y="877"/>
                  <a:pt x="57952" y="1114"/>
                  <a:pt x="58698" y="2673"/>
                </a:cubicBezTo>
                <a:cubicBezTo>
                  <a:pt x="59115" y="3554"/>
                  <a:pt x="58996" y="4625"/>
                  <a:pt x="58996" y="5578"/>
                </a:cubicBezTo>
                <a:lnTo>
                  <a:pt x="58996" y="10328"/>
                </a:lnTo>
                <a:lnTo>
                  <a:pt x="58996" y="24675"/>
                </a:lnTo>
                <a:lnTo>
                  <a:pt x="58996" y="37487"/>
                </a:lnTo>
                <a:cubicBezTo>
                  <a:pt x="58996" y="38439"/>
                  <a:pt x="59008" y="39380"/>
                  <a:pt x="58996" y="40332"/>
                </a:cubicBezTo>
                <a:cubicBezTo>
                  <a:pt x="58984" y="42189"/>
                  <a:pt x="57591" y="43535"/>
                  <a:pt x="55745" y="43547"/>
                </a:cubicBezTo>
                <a:cubicBezTo>
                  <a:pt x="55031" y="43551"/>
                  <a:pt x="54317" y="43552"/>
                  <a:pt x="53602" y="43552"/>
                </a:cubicBezTo>
                <a:cubicBezTo>
                  <a:pt x="52174" y="43552"/>
                  <a:pt x="50745" y="43547"/>
                  <a:pt x="49316" y="43547"/>
                </a:cubicBezTo>
                <a:lnTo>
                  <a:pt x="584" y="43547"/>
                </a:lnTo>
                <a:cubicBezTo>
                  <a:pt x="0" y="43547"/>
                  <a:pt x="0" y="44452"/>
                  <a:pt x="584" y="44452"/>
                </a:cubicBezTo>
                <a:lnTo>
                  <a:pt x="55412" y="44452"/>
                </a:lnTo>
                <a:cubicBezTo>
                  <a:pt x="56984" y="44452"/>
                  <a:pt x="58472" y="43928"/>
                  <a:pt x="59317" y="42499"/>
                </a:cubicBezTo>
                <a:cubicBezTo>
                  <a:pt x="59948" y="41463"/>
                  <a:pt x="59889" y="40344"/>
                  <a:pt x="59889" y="39201"/>
                </a:cubicBezTo>
                <a:lnTo>
                  <a:pt x="59889" y="27723"/>
                </a:lnTo>
                <a:lnTo>
                  <a:pt x="59889" y="12591"/>
                </a:lnTo>
                <a:cubicBezTo>
                  <a:pt x="59889" y="9757"/>
                  <a:pt x="59924" y="6935"/>
                  <a:pt x="59889" y="4101"/>
                </a:cubicBezTo>
                <a:cubicBezTo>
                  <a:pt x="59841" y="1708"/>
                  <a:pt x="58008" y="30"/>
                  <a:pt x="55662" y="6"/>
                </a:cubicBezTo>
                <a:cubicBezTo>
                  <a:pt x="54936" y="2"/>
                  <a:pt x="54211" y="0"/>
                  <a:pt x="53486" y="0"/>
                </a:cubicBezTo>
                <a:close/>
              </a:path>
            </a:pathLst>
          </a:custGeom>
          <a:gradFill>
            <a:gsLst>
              <a:gs pos="14000">
                <a:schemeClr val="accent5"/>
              </a:gs>
              <a:gs pos="99000">
                <a:schemeClr val="accent4"/>
              </a:gs>
              <a:gs pos="0">
                <a:srgbClr val="002060"/>
              </a:gs>
            </a:gsLst>
            <a:lin ang="18900044" scaled="0"/>
          </a:gra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64" name="Google Shape;64;p16"/>
          <p:cNvSpPr txBox="1">
            <a:spLocks noGrp="1"/>
          </p:cNvSpPr>
          <p:nvPr>
            <p:ph type="subTitle" idx="4294967295"/>
          </p:nvPr>
        </p:nvSpPr>
        <p:spPr>
          <a:xfrm>
            <a:off x="7207655" y="4517054"/>
            <a:ext cx="2121200" cy="1056800"/>
          </a:xfrm>
          <a:prstGeom prst="rect">
            <a:avLst/>
          </a:prstGeom>
        </p:spPr>
        <p:txBody>
          <a:bodyPr spcFirstLastPara="1" wrap="square" lIns="121900" tIns="121900" rIns="121900" bIns="121900" anchor="t" anchorCtr="0">
            <a:noAutofit/>
          </a:bodyPr>
          <a:lstStyle/>
          <a:p>
            <a:pPr marL="0" indent="0" algn="ctr">
              <a:buNone/>
            </a:pPr>
            <a:r>
              <a:rPr lang="en-US" sz="1600">
                <a:solidFill>
                  <a:schemeClr val="tx1"/>
                </a:solidFill>
                <a:latin typeface="Aptos" panose="020B0004020202020204" pitchFamily="34" charset="0"/>
              </a:rPr>
              <a:t>OEM kits Laptop &amp; QR Code</a:t>
            </a:r>
          </a:p>
          <a:p>
            <a:pPr marL="0" indent="0" algn="ctr">
              <a:buNone/>
            </a:pPr>
            <a:endParaRPr sz="1600">
              <a:solidFill>
                <a:schemeClr val="tx1"/>
              </a:solidFill>
              <a:highlight>
                <a:srgbClr val="FFFFFF"/>
              </a:highlight>
              <a:latin typeface="Aptos" panose="020B0004020202020204" pitchFamily="34" charset="0"/>
            </a:endParaRPr>
          </a:p>
          <a:p>
            <a:pPr marL="0" indent="0" algn="ctr">
              <a:buNone/>
            </a:pPr>
            <a:endParaRPr sz="1600">
              <a:solidFill>
                <a:schemeClr val="tx1"/>
              </a:solidFill>
              <a:highlight>
                <a:srgbClr val="FFFFFF"/>
              </a:highlight>
              <a:latin typeface="Aptos" panose="020B0004020202020204" pitchFamily="34" charset="0"/>
            </a:endParaRPr>
          </a:p>
          <a:p>
            <a:pPr marL="0" indent="0" algn="ctr">
              <a:buNone/>
            </a:pPr>
            <a:endParaRPr sz="1600">
              <a:solidFill>
                <a:schemeClr val="tx1"/>
              </a:solidFill>
              <a:latin typeface="Aptos" panose="020B0004020202020204" pitchFamily="34" charset="0"/>
            </a:endParaRPr>
          </a:p>
          <a:p>
            <a:pPr marL="0" indent="0" algn="ctr">
              <a:buNone/>
            </a:pPr>
            <a:endParaRPr sz="1600">
              <a:solidFill>
                <a:schemeClr val="tx1"/>
              </a:solidFill>
              <a:latin typeface="Aptos" panose="020B0004020202020204" pitchFamily="34" charset="0"/>
            </a:endParaRPr>
          </a:p>
        </p:txBody>
      </p:sp>
      <p:sp>
        <p:nvSpPr>
          <p:cNvPr id="65" name="Google Shape;65;p16"/>
          <p:cNvSpPr txBox="1">
            <a:spLocks noGrp="1"/>
          </p:cNvSpPr>
          <p:nvPr>
            <p:ph type="title"/>
          </p:nvPr>
        </p:nvSpPr>
        <p:spPr>
          <a:xfrm>
            <a:off x="359639" y="268752"/>
            <a:ext cx="10567626" cy="763600"/>
          </a:xfrm>
          <a:prstGeom prst="rect">
            <a:avLst/>
          </a:prstGeom>
        </p:spPr>
        <p:txBody>
          <a:bodyPr spcFirstLastPara="1" wrap="square" lIns="121900" tIns="121900" rIns="121900" bIns="121900" anchor="t" anchorCtr="0">
            <a:noAutofit/>
          </a:bodyPr>
          <a:lstStyle/>
          <a:p>
            <a:r>
              <a:rPr lang="en">
                <a:latin typeface="Aptos" panose="020B0004020202020204" pitchFamily="34" charset="0"/>
              </a:rPr>
              <a:t>OEM Configuration Prep and Deployment</a:t>
            </a:r>
            <a:endParaRPr>
              <a:latin typeface="Aptos" panose="020B0004020202020204" pitchFamily="34" charset="0"/>
            </a:endParaRPr>
          </a:p>
        </p:txBody>
      </p:sp>
      <p:sp>
        <p:nvSpPr>
          <p:cNvPr id="67" name="Google Shape;67;p16"/>
          <p:cNvSpPr/>
          <p:nvPr/>
        </p:nvSpPr>
        <p:spPr>
          <a:xfrm>
            <a:off x="1643943" y="2980384"/>
            <a:ext cx="8948623" cy="534121"/>
          </a:xfrm>
          <a:custGeom>
            <a:avLst/>
            <a:gdLst/>
            <a:ahLst/>
            <a:cxnLst/>
            <a:rect l="l" t="t" r="r" b="b"/>
            <a:pathLst>
              <a:path w="179535" h="10716" extrusionOk="0">
                <a:moveTo>
                  <a:pt x="174177" y="0"/>
                </a:moveTo>
                <a:cubicBezTo>
                  <a:pt x="171807" y="0"/>
                  <a:pt x="169807" y="1536"/>
                  <a:pt x="169105" y="3667"/>
                </a:cubicBezTo>
                <a:lnTo>
                  <a:pt x="136993" y="3667"/>
                </a:lnTo>
                <a:cubicBezTo>
                  <a:pt x="136279" y="1536"/>
                  <a:pt x="134279" y="0"/>
                  <a:pt x="131909" y="0"/>
                </a:cubicBezTo>
                <a:cubicBezTo>
                  <a:pt x="129552" y="0"/>
                  <a:pt x="127540" y="1536"/>
                  <a:pt x="126837" y="3667"/>
                </a:cubicBezTo>
                <a:lnTo>
                  <a:pt x="93012" y="3667"/>
                </a:lnTo>
                <a:cubicBezTo>
                  <a:pt x="92297" y="1536"/>
                  <a:pt x="90297" y="0"/>
                  <a:pt x="87940" y="0"/>
                </a:cubicBezTo>
                <a:cubicBezTo>
                  <a:pt x="85570" y="0"/>
                  <a:pt x="83558" y="1536"/>
                  <a:pt x="82856" y="3667"/>
                </a:cubicBezTo>
                <a:lnTo>
                  <a:pt x="52840" y="3667"/>
                </a:lnTo>
                <a:cubicBezTo>
                  <a:pt x="52126" y="1536"/>
                  <a:pt x="50125" y="0"/>
                  <a:pt x="47768" y="0"/>
                </a:cubicBezTo>
                <a:cubicBezTo>
                  <a:pt x="45399" y="0"/>
                  <a:pt x="43386" y="1536"/>
                  <a:pt x="42684" y="3667"/>
                </a:cubicBezTo>
                <a:lnTo>
                  <a:pt x="10442" y="3667"/>
                </a:lnTo>
                <a:cubicBezTo>
                  <a:pt x="9727" y="1536"/>
                  <a:pt x="7727" y="0"/>
                  <a:pt x="5358" y="0"/>
                </a:cubicBezTo>
                <a:cubicBezTo>
                  <a:pt x="2405" y="0"/>
                  <a:pt x="0" y="2393"/>
                  <a:pt x="0" y="5358"/>
                </a:cubicBezTo>
                <a:cubicBezTo>
                  <a:pt x="0" y="8323"/>
                  <a:pt x="2405" y="10716"/>
                  <a:pt x="5358" y="10716"/>
                </a:cubicBezTo>
                <a:cubicBezTo>
                  <a:pt x="7727" y="10716"/>
                  <a:pt x="9739" y="9192"/>
                  <a:pt x="10442" y="7061"/>
                </a:cubicBezTo>
                <a:lnTo>
                  <a:pt x="42684" y="7061"/>
                </a:lnTo>
                <a:cubicBezTo>
                  <a:pt x="43398" y="9180"/>
                  <a:pt x="45399" y="10716"/>
                  <a:pt x="47768" y="10716"/>
                </a:cubicBezTo>
                <a:cubicBezTo>
                  <a:pt x="50125" y="10716"/>
                  <a:pt x="52138" y="9192"/>
                  <a:pt x="52840" y="7061"/>
                </a:cubicBezTo>
                <a:lnTo>
                  <a:pt x="82856" y="7061"/>
                </a:lnTo>
                <a:cubicBezTo>
                  <a:pt x="83570" y="9180"/>
                  <a:pt x="85570" y="10716"/>
                  <a:pt x="87940" y="10716"/>
                </a:cubicBezTo>
                <a:cubicBezTo>
                  <a:pt x="90297" y="10716"/>
                  <a:pt x="92309" y="9192"/>
                  <a:pt x="93012" y="7061"/>
                </a:cubicBezTo>
                <a:lnTo>
                  <a:pt x="126825" y="7061"/>
                </a:lnTo>
                <a:cubicBezTo>
                  <a:pt x="127540" y="9180"/>
                  <a:pt x="129528" y="10716"/>
                  <a:pt x="131897" y="10716"/>
                </a:cubicBezTo>
                <a:cubicBezTo>
                  <a:pt x="134267" y="10716"/>
                  <a:pt x="136279" y="9192"/>
                  <a:pt x="136970" y="7061"/>
                </a:cubicBezTo>
                <a:lnTo>
                  <a:pt x="169105" y="7061"/>
                </a:lnTo>
                <a:cubicBezTo>
                  <a:pt x="169819" y="9180"/>
                  <a:pt x="171819" y="10716"/>
                  <a:pt x="174177" y="10716"/>
                </a:cubicBezTo>
                <a:cubicBezTo>
                  <a:pt x="177141" y="10716"/>
                  <a:pt x="179534" y="8323"/>
                  <a:pt x="179534" y="5358"/>
                </a:cubicBezTo>
                <a:cubicBezTo>
                  <a:pt x="179534" y="2393"/>
                  <a:pt x="177141" y="0"/>
                  <a:pt x="174177" y="0"/>
                </a:cubicBezTo>
                <a:close/>
              </a:path>
            </a:pathLst>
          </a:custGeom>
          <a:gradFill>
            <a:gsLst>
              <a:gs pos="33000">
                <a:srgbClr val="0B93EF"/>
              </a:gs>
              <a:gs pos="100000">
                <a:schemeClr val="accent5"/>
              </a:gs>
              <a:gs pos="86000">
                <a:schemeClr val="accent4"/>
              </a:gs>
              <a:gs pos="79000">
                <a:schemeClr val="accent5"/>
              </a:gs>
              <a:gs pos="16000">
                <a:srgbClr val="0070C0"/>
              </a:gs>
              <a:gs pos="100000">
                <a:schemeClr val="accent1"/>
              </a:gs>
              <a:gs pos="100000">
                <a:schemeClr val="accent1"/>
              </a:gs>
              <a:gs pos="0">
                <a:srgbClr val="002060"/>
              </a:gs>
            </a:gsLst>
            <a:lin ang="18900732" scaled="0"/>
          </a:gra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68" name="Google Shape;68;p16"/>
          <p:cNvSpPr/>
          <p:nvPr/>
        </p:nvSpPr>
        <p:spPr>
          <a:xfrm>
            <a:off x="1783953" y="3120444"/>
            <a:ext cx="252307" cy="252257"/>
          </a:xfrm>
          <a:custGeom>
            <a:avLst/>
            <a:gdLst/>
            <a:ahLst/>
            <a:cxnLst/>
            <a:rect l="l" t="t" r="r" b="b"/>
            <a:pathLst>
              <a:path w="5062" h="5061" extrusionOk="0">
                <a:moveTo>
                  <a:pt x="2525" y="0"/>
                </a:moveTo>
                <a:cubicBezTo>
                  <a:pt x="1132" y="0"/>
                  <a:pt x="1" y="1143"/>
                  <a:pt x="1" y="2536"/>
                </a:cubicBezTo>
                <a:cubicBezTo>
                  <a:pt x="1" y="3929"/>
                  <a:pt x="1132" y="5060"/>
                  <a:pt x="2525" y="5060"/>
                </a:cubicBezTo>
                <a:cubicBezTo>
                  <a:pt x="3918" y="5060"/>
                  <a:pt x="5061" y="3929"/>
                  <a:pt x="5061" y="2536"/>
                </a:cubicBezTo>
                <a:cubicBezTo>
                  <a:pt x="5061" y="1143"/>
                  <a:pt x="3918" y="0"/>
                  <a:pt x="2525"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69" name="Google Shape;69;p16"/>
          <p:cNvSpPr/>
          <p:nvPr/>
        </p:nvSpPr>
        <p:spPr>
          <a:xfrm>
            <a:off x="3892476" y="3120444"/>
            <a:ext cx="252257" cy="252257"/>
          </a:xfrm>
          <a:custGeom>
            <a:avLst/>
            <a:gdLst/>
            <a:ahLst/>
            <a:cxnLst/>
            <a:rect l="l" t="t" r="r" b="b"/>
            <a:pathLst>
              <a:path w="5061" h="5061" extrusionOk="0">
                <a:moveTo>
                  <a:pt x="2537" y="0"/>
                </a:moveTo>
                <a:cubicBezTo>
                  <a:pt x="1132" y="0"/>
                  <a:pt x="1" y="1143"/>
                  <a:pt x="1" y="2536"/>
                </a:cubicBezTo>
                <a:cubicBezTo>
                  <a:pt x="1" y="3929"/>
                  <a:pt x="1132" y="5060"/>
                  <a:pt x="2537" y="5060"/>
                </a:cubicBezTo>
                <a:cubicBezTo>
                  <a:pt x="3930" y="5060"/>
                  <a:pt x="5061" y="3929"/>
                  <a:pt x="5061" y="2536"/>
                </a:cubicBezTo>
                <a:cubicBezTo>
                  <a:pt x="5061" y="1143"/>
                  <a:pt x="3930" y="0"/>
                  <a:pt x="2537"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70" name="Google Shape;70;p16"/>
          <p:cNvSpPr/>
          <p:nvPr/>
        </p:nvSpPr>
        <p:spPr>
          <a:xfrm>
            <a:off x="5900115" y="3120444"/>
            <a:ext cx="252257" cy="252257"/>
          </a:xfrm>
          <a:custGeom>
            <a:avLst/>
            <a:gdLst/>
            <a:ahLst/>
            <a:cxnLst/>
            <a:rect l="l" t="t" r="r" b="b"/>
            <a:pathLst>
              <a:path w="5061" h="5061" extrusionOk="0">
                <a:moveTo>
                  <a:pt x="2525" y="0"/>
                </a:moveTo>
                <a:cubicBezTo>
                  <a:pt x="1132" y="0"/>
                  <a:pt x="1" y="1143"/>
                  <a:pt x="1" y="2536"/>
                </a:cubicBezTo>
                <a:cubicBezTo>
                  <a:pt x="1" y="3929"/>
                  <a:pt x="1132" y="5060"/>
                  <a:pt x="2525" y="5060"/>
                </a:cubicBezTo>
                <a:cubicBezTo>
                  <a:pt x="3930" y="5060"/>
                  <a:pt x="5061" y="3929"/>
                  <a:pt x="5061" y="2536"/>
                </a:cubicBezTo>
                <a:cubicBezTo>
                  <a:pt x="5061" y="1143"/>
                  <a:pt x="3930" y="0"/>
                  <a:pt x="2525"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71" name="Google Shape;71;p16"/>
          <p:cNvSpPr/>
          <p:nvPr/>
        </p:nvSpPr>
        <p:spPr>
          <a:xfrm>
            <a:off x="8095266" y="3120444"/>
            <a:ext cx="252307" cy="252257"/>
          </a:xfrm>
          <a:custGeom>
            <a:avLst/>
            <a:gdLst/>
            <a:ahLst/>
            <a:cxnLst/>
            <a:rect l="l" t="t" r="r" b="b"/>
            <a:pathLst>
              <a:path w="5062" h="5061" extrusionOk="0">
                <a:moveTo>
                  <a:pt x="2525" y="0"/>
                </a:moveTo>
                <a:cubicBezTo>
                  <a:pt x="1132" y="0"/>
                  <a:pt x="1" y="1143"/>
                  <a:pt x="1" y="2536"/>
                </a:cubicBezTo>
                <a:cubicBezTo>
                  <a:pt x="1" y="3929"/>
                  <a:pt x="1132" y="5060"/>
                  <a:pt x="2525" y="5060"/>
                </a:cubicBezTo>
                <a:cubicBezTo>
                  <a:pt x="3918" y="5060"/>
                  <a:pt x="5061" y="3929"/>
                  <a:pt x="5061" y="2536"/>
                </a:cubicBezTo>
                <a:cubicBezTo>
                  <a:pt x="5061" y="1143"/>
                  <a:pt x="3918" y="0"/>
                  <a:pt x="2525"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72" name="Google Shape;72;p16"/>
          <p:cNvSpPr/>
          <p:nvPr/>
        </p:nvSpPr>
        <p:spPr>
          <a:xfrm>
            <a:off x="10200847" y="3120444"/>
            <a:ext cx="252257" cy="252257"/>
          </a:xfrm>
          <a:custGeom>
            <a:avLst/>
            <a:gdLst/>
            <a:ahLst/>
            <a:cxnLst/>
            <a:rect l="l" t="t" r="r" b="b"/>
            <a:pathLst>
              <a:path w="5061" h="5061" extrusionOk="0">
                <a:moveTo>
                  <a:pt x="2536" y="0"/>
                </a:moveTo>
                <a:cubicBezTo>
                  <a:pt x="1131" y="0"/>
                  <a:pt x="0" y="1143"/>
                  <a:pt x="0" y="2536"/>
                </a:cubicBezTo>
                <a:cubicBezTo>
                  <a:pt x="0" y="3929"/>
                  <a:pt x="1131" y="5060"/>
                  <a:pt x="2536" y="5060"/>
                </a:cubicBezTo>
                <a:cubicBezTo>
                  <a:pt x="3929" y="5060"/>
                  <a:pt x="5060" y="3929"/>
                  <a:pt x="5060" y="2536"/>
                </a:cubicBezTo>
                <a:cubicBezTo>
                  <a:pt x="5060" y="1143"/>
                  <a:pt x="3929" y="0"/>
                  <a:pt x="253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73" name="Google Shape;73;p16"/>
          <p:cNvSpPr/>
          <p:nvPr/>
        </p:nvSpPr>
        <p:spPr>
          <a:xfrm>
            <a:off x="1241557" y="1417896"/>
            <a:ext cx="1316911" cy="1478852"/>
          </a:xfrm>
          <a:custGeom>
            <a:avLst/>
            <a:gdLst/>
            <a:ahLst/>
            <a:cxnLst/>
            <a:rect l="l" t="t" r="r" b="b"/>
            <a:pathLst>
              <a:path w="26421" h="29670" extrusionOk="0">
                <a:moveTo>
                  <a:pt x="10823" y="25669"/>
                </a:moveTo>
                <a:lnTo>
                  <a:pt x="10823" y="25669"/>
                </a:lnTo>
                <a:cubicBezTo>
                  <a:pt x="10826" y="25670"/>
                  <a:pt x="10828" y="25672"/>
                  <a:pt x="10830" y="25674"/>
                </a:cubicBezTo>
                <a:lnTo>
                  <a:pt x="10830" y="25674"/>
                </a:lnTo>
                <a:cubicBezTo>
                  <a:pt x="10828" y="25673"/>
                  <a:pt x="10826" y="25671"/>
                  <a:pt x="10823" y="25669"/>
                </a:cubicBezTo>
                <a:close/>
                <a:moveTo>
                  <a:pt x="16005" y="25718"/>
                </a:moveTo>
                <a:cubicBezTo>
                  <a:pt x="16010" y="25718"/>
                  <a:pt x="16004" y="25729"/>
                  <a:pt x="15991" y="25729"/>
                </a:cubicBezTo>
                <a:cubicBezTo>
                  <a:pt x="15988" y="25730"/>
                  <a:pt x="15986" y="25731"/>
                  <a:pt x="15984" y="25732"/>
                </a:cubicBezTo>
                <a:lnTo>
                  <a:pt x="15984" y="25732"/>
                </a:lnTo>
                <a:cubicBezTo>
                  <a:pt x="15995" y="25721"/>
                  <a:pt x="16002" y="25718"/>
                  <a:pt x="16005" y="25718"/>
                </a:cubicBezTo>
                <a:close/>
                <a:moveTo>
                  <a:pt x="13467" y="436"/>
                </a:moveTo>
                <a:cubicBezTo>
                  <a:pt x="15225" y="436"/>
                  <a:pt x="16984" y="797"/>
                  <a:pt x="18610" y="1535"/>
                </a:cubicBezTo>
                <a:cubicBezTo>
                  <a:pt x="22527" y="3321"/>
                  <a:pt x="25337" y="7083"/>
                  <a:pt x="25897" y="11346"/>
                </a:cubicBezTo>
                <a:cubicBezTo>
                  <a:pt x="25968" y="11893"/>
                  <a:pt x="25992" y="12453"/>
                  <a:pt x="25992" y="13013"/>
                </a:cubicBezTo>
                <a:cubicBezTo>
                  <a:pt x="25993" y="13033"/>
                  <a:pt x="25997" y="13051"/>
                  <a:pt x="26003" y="13068"/>
                </a:cubicBezTo>
                <a:lnTo>
                  <a:pt x="26003" y="13068"/>
                </a:lnTo>
                <a:cubicBezTo>
                  <a:pt x="25958" y="16623"/>
                  <a:pt x="24436" y="20031"/>
                  <a:pt x="21777" y="22395"/>
                </a:cubicBezTo>
                <a:cubicBezTo>
                  <a:pt x="20444" y="23573"/>
                  <a:pt x="18872" y="24466"/>
                  <a:pt x="17193" y="25002"/>
                </a:cubicBezTo>
                <a:cubicBezTo>
                  <a:pt x="16777" y="25133"/>
                  <a:pt x="16336" y="25240"/>
                  <a:pt x="15919" y="25324"/>
                </a:cubicBezTo>
                <a:cubicBezTo>
                  <a:pt x="15741" y="25359"/>
                  <a:pt x="15681" y="25395"/>
                  <a:pt x="15598" y="25550"/>
                </a:cubicBezTo>
                <a:cubicBezTo>
                  <a:pt x="15360" y="25919"/>
                  <a:pt x="15133" y="26288"/>
                  <a:pt x="14895" y="26681"/>
                </a:cubicBezTo>
                <a:cubicBezTo>
                  <a:pt x="14410" y="27472"/>
                  <a:pt x="13925" y="28262"/>
                  <a:pt x="13432" y="29045"/>
                </a:cubicBezTo>
                <a:lnTo>
                  <a:pt x="13432" y="29045"/>
                </a:lnTo>
                <a:cubicBezTo>
                  <a:pt x="12866" y="28136"/>
                  <a:pt x="12308" y="27235"/>
                  <a:pt x="11740" y="26324"/>
                </a:cubicBezTo>
                <a:cubicBezTo>
                  <a:pt x="11562" y="26038"/>
                  <a:pt x="11335" y="25431"/>
                  <a:pt x="10978" y="25336"/>
                </a:cubicBezTo>
                <a:cubicBezTo>
                  <a:pt x="9907" y="25074"/>
                  <a:pt x="8883" y="24788"/>
                  <a:pt x="7883" y="24300"/>
                </a:cubicBezTo>
                <a:cubicBezTo>
                  <a:pt x="3906" y="22335"/>
                  <a:pt x="1191" y="18323"/>
                  <a:pt x="870" y="13906"/>
                </a:cubicBezTo>
                <a:cubicBezTo>
                  <a:pt x="560" y="9548"/>
                  <a:pt x="2584" y="5226"/>
                  <a:pt x="6168" y="2714"/>
                </a:cubicBezTo>
                <a:cubicBezTo>
                  <a:pt x="8313" y="1213"/>
                  <a:pt x="10888" y="436"/>
                  <a:pt x="13467" y="436"/>
                </a:cubicBezTo>
                <a:close/>
                <a:moveTo>
                  <a:pt x="13400" y="0"/>
                </a:moveTo>
                <a:cubicBezTo>
                  <a:pt x="11401" y="0"/>
                  <a:pt x="9398" y="453"/>
                  <a:pt x="7573" y="1368"/>
                </a:cubicBezTo>
                <a:cubicBezTo>
                  <a:pt x="3644" y="3321"/>
                  <a:pt x="941" y="7262"/>
                  <a:pt x="477" y="11620"/>
                </a:cubicBezTo>
                <a:cubicBezTo>
                  <a:pt x="1" y="16144"/>
                  <a:pt x="1977" y="20656"/>
                  <a:pt x="5597" y="23395"/>
                </a:cubicBezTo>
                <a:cubicBezTo>
                  <a:pt x="6490" y="24062"/>
                  <a:pt x="7454" y="24609"/>
                  <a:pt x="8478" y="25026"/>
                </a:cubicBezTo>
                <a:cubicBezTo>
                  <a:pt x="9002" y="25240"/>
                  <a:pt x="9538" y="25419"/>
                  <a:pt x="10073" y="25562"/>
                </a:cubicBezTo>
                <a:cubicBezTo>
                  <a:pt x="10204" y="25598"/>
                  <a:pt x="10359" y="25633"/>
                  <a:pt x="10502" y="25669"/>
                </a:cubicBezTo>
                <a:cubicBezTo>
                  <a:pt x="10526" y="25669"/>
                  <a:pt x="10724" y="25717"/>
                  <a:pt x="10811" y="25717"/>
                </a:cubicBezTo>
                <a:cubicBezTo>
                  <a:pt x="10831" y="25717"/>
                  <a:pt x="10844" y="25714"/>
                  <a:pt x="10850" y="25709"/>
                </a:cubicBezTo>
                <a:lnTo>
                  <a:pt x="10850" y="25709"/>
                </a:lnTo>
                <a:cubicBezTo>
                  <a:pt x="10861" y="25735"/>
                  <a:pt x="10874" y="25767"/>
                  <a:pt x="10895" y="25788"/>
                </a:cubicBezTo>
                <a:cubicBezTo>
                  <a:pt x="11633" y="26907"/>
                  <a:pt x="12324" y="28098"/>
                  <a:pt x="13026" y="29241"/>
                </a:cubicBezTo>
                <a:cubicBezTo>
                  <a:pt x="13097" y="29348"/>
                  <a:pt x="13157" y="29467"/>
                  <a:pt x="13228" y="29562"/>
                </a:cubicBezTo>
                <a:cubicBezTo>
                  <a:pt x="13276" y="29634"/>
                  <a:pt x="13348" y="29669"/>
                  <a:pt x="13417" y="29669"/>
                </a:cubicBezTo>
                <a:cubicBezTo>
                  <a:pt x="13487" y="29669"/>
                  <a:pt x="13556" y="29634"/>
                  <a:pt x="13598" y="29562"/>
                </a:cubicBezTo>
                <a:cubicBezTo>
                  <a:pt x="14098" y="28777"/>
                  <a:pt x="14574" y="27991"/>
                  <a:pt x="15062" y="27217"/>
                </a:cubicBezTo>
                <a:lnTo>
                  <a:pt x="15860" y="25919"/>
                </a:lnTo>
                <a:cubicBezTo>
                  <a:pt x="15895" y="25859"/>
                  <a:pt x="15919" y="25800"/>
                  <a:pt x="15967" y="25752"/>
                </a:cubicBezTo>
                <a:cubicBezTo>
                  <a:pt x="15968" y="25751"/>
                  <a:pt x="15969" y="25750"/>
                  <a:pt x="15970" y="25748"/>
                </a:cubicBezTo>
                <a:lnTo>
                  <a:pt x="15970" y="25748"/>
                </a:lnTo>
                <a:cubicBezTo>
                  <a:pt x="15972" y="25752"/>
                  <a:pt x="15981" y="25753"/>
                  <a:pt x="15995" y="25753"/>
                </a:cubicBezTo>
                <a:cubicBezTo>
                  <a:pt x="16035" y="25753"/>
                  <a:pt x="16112" y="25740"/>
                  <a:pt x="16134" y="25740"/>
                </a:cubicBezTo>
                <a:cubicBezTo>
                  <a:pt x="16169" y="25729"/>
                  <a:pt x="16217" y="25729"/>
                  <a:pt x="16276" y="25717"/>
                </a:cubicBezTo>
                <a:cubicBezTo>
                  <a:pt x="16384" y="25681"/>
                  <a:pt x="16503" y="25669"/>
                  <a:pt x="16610" y="25633"/>
                </a:cubicBezTo>
                <a:cubicBezTo>
                  <a:pt x="16824" y="25574"/>
                  <a:pt x="17038" y="25514"/>
                  <a:pt x="17265" y="25455"/>
                </a:cubicBezTo>
                <a:cubicBezTo>
                  <a:pt x="20610" y="24431"/>
                  <a:pt x="23456" y="22026"/>
                  <a:pt x="25039" y="18894"/>
                </a:cubicBezTo>
                <a:cubicBezTo>
                  <a:pt x="25943" y="17027"/>
                  <a:pt x="26396" y="15017"/>
                  <a:pt x="26420" y="12995"/>
                </a:cubicBezTo>
                <a:lnTo>
                  <a:pt x="26420" y="12995"/>
                </a:lnTo>
                <a:cubicBezTo>
                  <a:pt x="26421" y="12993"/>
                  <a:pt x="26421" y="12991"/>
                  <a:pt x="26421" y="12989"/>
                </a:cubicBezTo>
                <a:lnTo>
                  <a:pt x="26421" y="12989"/>
                </a:lnTo>
                <a:cubicBezTo>
                  <a:pt x="26421" y="12989"/>
                  <a:pt x="26421" y="12989"/>
                  <a:pt x="26421" y="12989"/>
                </a:cubicBezTo>
                <a:cubicBezTo>
                  <a:pt x="26421" y="12988"/>
                  <a:pt x="26421" y="12987"/>
                  <a:pt x="26421" y="12986"/>
                </a:cubicBezTo>
                <a:lnTo>
                  <a:pt x="26421" y="12986"/>
                </a:lnTo>
                <a:cubicBezTo>
                  <a:pt x="26396" y="8534"/>
                  <a:pt x="24098" y="4344"/>
                  <a:pt x="20325" y="1976"/>
                </a:cubicBezTo>
                <a:cubicBezTo>
                  <a:pt x="18237" y="665"/>
                  <a:pt x="15822" y="0"/>
                  <a:pt x="13400" y="0"/>
                </a:cubicBezTo>
                <a:close/>
              </a:path>
            </a:pathLst>
          </a:custGeom>
          <a:solidFill>
            <a:schemeClr val="accent5"/>
          </a:solidFill>
          <a:ln w="9525" cap="flat" cmpd="sng">
            <a:solidFill>
              <a:srgbClr val="00B0F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74" name="Google Shape;74;p16"/>
          <p:cNvSpPr/>
          <p:nvPr/>
        </p:nvSpPr>
        <p:spPr>
          <a:xfrm>
            <a:off x="3340611" y="1417896"/>
            <a:ext cx="1316861" cy="1478852"/>
          </a:xfrm>
          <a:custGeom>
            <a:avLst/>
            <a:gdLst/>
            <a:ahLst/>
            <a:cxnLst/>
            <a:rect l="l" t="t" r="r" b="b"/>
            <a:pathLst>
              <a:path w="26420" h="29670" extrusionOk="0">
                <a:moveTo>
                  <a:pt x="13478" y="436"/>
                </a:moveTo>
                <a:cubicBezTo>
                  <a:pt x="15236" y="436"/>
                  <a:pt x="16995" y="797"/>
                  <a:pt x="18621" y="1535"/>
                </a:cubicBezTo>
                <a:cubicBezTo>
                  <a:pt x="22539" y="3321"/>
                  <a:pt x="25348" y="7083"/>
                  <a:pt x="25896" y="11346"/>
                </a:cubicBezTo>
                <a:cubicBezTo>
                  <a:pt x="25978" y="11887"/>
                  <a:pt x="26003" y="12439"/>
                  <a:pt x="26003" y="12992"/>
                </a:cubicBezTo>
                <a:lnTo>
                  <a:pt x="26003" y="12992"/>
                </a:lnTo>
                <a:cubicBezTo>
                  <a:pt x="25990" y="16575"/>
                  <a:pt x="24455" y="20014"/>
                  <a:pt x="21777" y="22395"/>
                </a:cubicBezTo>
                <a:cubicBezTo>
                  <a:pt x="20455" y="23573"/>
                  <a:pt x="18871" y="24466"/>
                  <a:pt x="17193" y="25002"/>
                </a:cubicBezTo>
                <a:cubicBezTo>
                  <a:pt x="16776" y="25133"/>
                  <a:pt x="16347" y="25240"/>
                  <a:pt x="15931" y="25324"/>
                </a:cubicBezTo>
                <a:cubicBezTo>
                  <a:pt x="15752" y="25359"/>
                  <a:pt x="15692" y="25395"/>
                  <a:pt x="15597" y="25550"/>
                </a:cubicBezTo>
                <a:cubicBezTo>
                  <a:pt x="15359" y="25919"/>
                  <a:pt x="15145" y="26288"/>
                  <a:pt x="14907" y="26681"/>
                </a:cubicBezTo>
                <a:cubicBezTo>
                  <a:pt x="14410" y="27474"/>
                  <a:pt x="13922" y="28267"/>
                  <a:pt x="13436" y="29051"/>
                </a:cubicBezTo>
                <a:lnTo>
                  <a:pt x="13436" y="29051"/>
                </a:lnTo>
                <a:cubicBezTo>
                  <a:pt x="12869" y="28140"/>
                  <a:pt x="12310" y="27237"/>
                  <a:pt x="11751" y="26324"/>
                </a:cubicBezTo>
                <a:cubicBezTo>
                  <a:pt x="11561" y="26038"/>
                  <a:pt x="11347" y="25431"/>
                  <a:pt x="10989" y="25336"/>
                </a:cubicBezTo>
                <a:cubicBezTo>
                  <a:pt x="9918" y="25074"/>
                  <a:pt x="8882" y="24788"/>
                  <a:pt x="7894" y="24300"/>
                </a:cubicBezTo>
                <a:cubicBezTo>
                  <a:pt x="3917" y="22335"/>
                  <a:pt x="1191" y="18323"/>
                  <a:pt x="881" y="13906"/>
                </a:cubicBezTo>
                <a:cubicBezTo>
                  <a:pt x="572" y="9548"/>
                  <a:pt x="2596" y="5226"/>
                  <a:pt x="6179" y="2714"/>
                </a:cubicBezTo>
                <a:cubicBezTo>
                  <a:pt x="8325" y="1213"/>
                  <a:pt x="10900" y="436"/>
                  <a:pt x="13478" y="436"/>
                </a:cubicBezTo>
                <a:close/>
                <a:moveTo>
                  <a:pt x="13407" y="0"/>
                </a:moveTo>
                <a:cubicBezTo>
                  <a:pt x="11407" y="0"/>
                  <a:pt x="9404" y="453"/>
                  <a:pt x="7584" y="1368"/>
                </a:cubicBezTo>
                <a:cubicBezTo>
                  <a:pt x="3655" y="3321"/>
                  <a:pt x="941" y="7262"/>
                  <a:pt x="476" y="11620"/>
                </a:cubicBezTo>
                <a:cubicBezTo>
                  <a:pt x="0" y="16144"/>
                  <a:pt x="1976" y="20656"/>
                  <a:pt x="5596" y="23395"/>
                </a:cubicBezTo>
                <a:cubicBezTo>
                  <a:pt x="6489" y="24062"/>
                  <a:pt x="7453" y="24609"/>
                  <a:pt x="8489" y="25026"/>
                </a:cubicBezTo>
                <a:cubicBezTo>
                  <a:pt x="9001" y="25240"/>
                  <a:pt x="9537" y="25419"/>
                  <a:pt x="10073" y="25562"/>
                </a:cubicBezTo>
                <a:cubicBezTo>
                  <a:pt x="10216" y="25598"/>
                  <a:pt x="10358" y="25633"/>
                  <a:pt x="10513" y="25669"/>
                </a:cubicBezTo>
                <a:cubicBezTo>
                  <a:pt x="10529" y="25669"/>
                  <a:pt x="10725" y="25717"/>
                  <a:pt x="10811" y="25717"/>
                </a:cubicBezTo>
                <a:cubicBezTo>
                  <a:pt x="10855" y="25717"/>
                  <a:pt x="10870" y="25705"/>
                  <a:pt x="10823" y="25669"/>
                </a:cubicBezTo>
                <a:lnTo>
                  <a:pt x="10823" y="25669"/>
                </a:lnTo>
                <a:cubicBezTo>
                  <a:pt x="10859" y="25681"/>
                  <a:pt x="10870" y="25752"/>
                  <a:pt x="10894" y="25788"/>
                </a:cubicBezTo>
                <a:cubicBezTo>
                  <a:pt x="11644" y="26907"/>
                  <a:pt x="12323" y="28098"/>
                  <a:pt x="13025" y="29241"/>
                </a:cubicBezTo>
                <a:cubicBezTo>
                  <a:pt x="13097" y="29348"/>
                  <a:pt x="13156" y="29467"/>
                  <a:pt x="13228" y="29562"/>
                </a:cubicBezTo>
                <a:cubicBezTo>
                  <a:pt x="13275" y="29634"/>
                  <a:pt x="13347" y="29669"/>
                  <a:pt x="13418" y="29669"/>
                </a:cubicBezTo>
                <a:cubicBezTo>
                  <a:pt x="13490" y="29669"/>
                  <a:pt x="13561" y="29634"/>
                  <a:pt x="13609" y="29562"/>
                </a:cubicBezTo>
                <a:cubicBezTo>
                  <a:pt x="14097" y="28777"/>
                  <a:pt x="14573" y="27991"/>
                  <a:pt x="15061" y="27217"/>
                </a:cubicBezTo>
                <a:lnTo>
                  <a:pt x="15871" y="25919"/>
                </a:lnTo>
                <a:cubicBezTo>
                  <a:pt x="15895" y="25859"/>
                  <a:pt x="15931" y="25800"/>
                  <a:pt x="15966" y="25752"/>
                </a:cubicBezTo>
                <a:cubicBezTo>
                  <a:pt x="15988" y="25725"/>
                  <a:pt x="16000" y="25718"/>
                  <a:pt x="16005" y="25718"/>
                </a:cubicBezTo>
                <a:cubicBezTo>
                  <a:pt x="16011" y="25718"/>
                  <a:pt x="16008" y="25729"/>
                  <a:pt x="16002" y="25729"/>
                </a:cubicBezTo>
                <a:cubicBezTo>
                  <a:pt x="15964" y="25748"/>
                  <a:pt x="15973" y="25753"/>
                  <a:pt x="16000" y="25753"/>
                </a:cubicBezTo>
                <a:cubicBezTo>
                  <a:pt x="16040" y="25753"/>
                  <a:pt x="16119" y="25740"/>
                  <a:pt x="16133" y="25740"/>
                </a:cubicBezTo>
                <a:cubicBezTo>
                  <a:pt x="16181" y="25729"/>
                  <a:pt x="16228" y="25729"/>
                  <a:pt x="16288" y="25717"/>
                </a:cubicBezTo>
                <a:cubicBezTo>
                  <a:pt x="16383" y="25681"/>
                  <a:pt x="16502" y="25669"/>
                  <a:pt x="16609" y="25633"/>
                </a:cubicBezTo>
                <a:cubicBezTo>
                  <a:pt x="16835" y="25574"/>
                  <a:pt x="17038" y="25514"/>
                  <a:pt x="17264" y="25455"/>
                </a:cubicBezTo>
                <a:cubicBezTo>
                  <a:pt x="20610" y="24431"/>
                  <a:pt x="23455" y="22026"/>
                  <a:pt x="25051" y="18894"/>
                </a:cubicBezTo>
                <a:cubicBezTo>
                  <a:pt x="25944" y="17025"/>
                  <a:pt x="26420" y="15013"/>
                  <a:pt x="26420" y="12989"/>
                </a:cubicBezTo>
                <a:cubicBezTo>
                  <a:pt x="26420" y="12988"/>
                  <a:pt x="26420" y="12988"/>
                  <a:pt x="26420" y="12987"/>
                </a:cubicBezTo>
                <a:lnTo>
                  <a:pt x="26420" y="12987"/>
                </a:lnTo>
                <a:cubicBezTo>
                  <a:pt x="26408" y="8535"/>
                  <a:pt x="24098" y="4345"/>
                  <a:pt x="20336" y="1976"/>
                </a:cubicBezTo>
                <a:cubicBezTo>
                  <a:pt x="18249" y="665"/>
                  <a:pt x="15829" y="0"/>
                  <a:pt x="13407" y="0"/>
                </a:cubicBezTo>
                <a:close/>
              </a:path>
            </a:pathLst>
          </a:custGeom>
          <a:solidFill>
            <a:schemeClr val="accent4"/>
          </a:solidFill>
          <a:ln w="9525" cap="flat" cmpd="sng">
            <a:solidFill>
              <a:srgbClr val="0B93E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75" name="Google Shape;75;p16"/>
          <p:cNvSpPr/>
          <p:nvPr/>
        </p:nvSpPr>
        <p:spPr>
          <a:xfrm>
            <a:off x="5357123" y="1417896"/>
            <a:ext cx="1316911" cy="1478852"/>
          </a:xfrm>
          <a:custGeom>
            <a:avLst/>
            <a:gdLst/>
            <a:ahLst/>
            <a:cxnLst/>
            <a:rect l="l" t="t" r="r" b="b"/>
            <a:pathLst>
              <a:path w="26421" h="29670" extrusionOk="0">
                <a:moveTo>
                  <a:pt x="10811" y="25669"/>
                </a:moveTo>
                <a:lnTo>
                  <a:pt x="10811" y="25669"/>
                </a:lnTo>
                <a:cubicBezTo>
                  <a:pt x="10820" y="25672"/>
                  <a:pt x="10827" y="25678"/>
                  <a:pt x="10833" y="25686"/>
                </a:cubicBezTo>
                <a:lnTo>
                  <a:pt x="10833" y="25686"/>
                </a:lnTo>
                <a:cubicBezTo>
                  <a:pt x="10828" y="25681"/>
                  <a:pt x="10821" y="25676"/>
                  <a:pt x="10811" y="25669"/>
                </a:cubicBezTo>
                <a:close/>
                <a:moveTo>
                  <a:pt x="16004" y="25718"/>
                </a:moveTo>
                <a:cubicBezTo>
                  <a:pt x="16009" y="25718"/>
                  <a:pt x="16004" y="25729"/>
                  <a:pt x="15991" y="25729"/>
                </a:cubicBezTo>
                <a:cubicBezTo>
                  <a:pt x="15988" y="25730"/>
                  <a:pt x="15986" y="25731"/>
                  <a:pt x="15984" y="25732"/>
                </a:cubicBezTo>
                <a:lnTo>
                  <a:pt x="15984" y="25732"/>
                </a:lnTo>
                <a:cubicBezTo>
                  <a:pt x="15995" y="25721"/>
                  <a:pt x="16002" y="25718"/>
                  <a:pt x="16004" y="25718"/>
                </a:cubicBezTo>
                <a:close/>
                <a:moveTo>
                  <a:pt x="13470" y="436"/>
                </a:moveTo>
                <a:cubicBezTo>
                  <a:pt x="15229" y="436"/>
                  <a:pt x="16991" y="797"/>
                  <a:pt x="18622" y="1535"/>
                </a:cubicBezTo>
                <a:cubicBezTo>
                  <a:pt x="22527" y="3321"/>
                  <a:pt x="25349" y="7083"/>
                  <a:pt x="25897" y="11346"/>
                </a:cubicBezTo>
                <a:cubicBezTo>
                  <a:pt x="25967" y="11887"/>
                  <a:pt x="26003" y="12439"/>
                  <a:pt x="26004" y="12991"/>
                </a:cubicBezTo>
                <a:lnTo>
                  <a:pt x="26004" y="12991"/>
                </a:lnTo>
                <a:cubicBezTo>
                  <a:pt x="25979" y="16574"/>
                  <a:pt x="24455" y="20014"/>
                  <a:pt x="21777" y="22395"/>
                </a:cubicBezTo>
                <a:cubicBezTo>
                  <a:pt x="20443" y="23573"/>
                  <a:pt x="18872" y="24466"/>
                  <a:pt x="17193" y="25002"/>
                </a:cubicBezTo>
                <a:cubicBezTo>
                  <a:pt x="16776" y="25133"/>
                  <a:pt x="16336" y="25240"/>
                  <a:pt x="15919" y="25324"/>
                </a:cubicBezTo>
                <a:cubicBezTo>
                  <a:pt x="15741" y="25359"/>
                  <a:pt x="15681" y="25395"/>
                  <a:pt x="15598" y="25550"/>
                </a:cubicBezTo>
                <a:cubicBezTo>
                  <a:pt x="15360" y="25919"/>
                  <a:pt x="15133" y="26288"/>
                  <a:pt x="14895" y="26681"/>
                </a:cubicBezTo>
                <a:cubicBezTo>
                  <a:pt x="14410" y="27472"/>
                  <a:pt x="13925" y="28262"/>
                  <a:pt x="13432" y="29045"/>
                </a:cubicBezTo>
                <a:lnTo>
                  <a:pt x="13432" y="29045"/>
                </a:lnTo>
                <a:cubicBezTo>
                  <a:pt x="12866" y="28136"/>
                  <a:pt x="12308" y="27235"/>
                  <a:pt x="11740" y="26324"/>
                </a:cubicBezTo>
                <a:cubicBezTo>
                  <a:pt x="11561" y="26038"/>
                  <a:pt x="11335" y="25431"/>
                  <a:pt x="10978" y="25336"/>
                </a:cubicBezTo>
                <a:cubicBezTo>
                  <a:pt x="9906" y="25074"/>
                  <a:pt x="8883" y="24788"/>
                  <a:pt x="7882" y="24300"/>
                </a:cubicBezTo>
                <a:cubicBezTo>
                  <a:pt x="3906" y="22335"/>
                  <a:pt x="1191" y="18323"/>
                  <a:pt x="882" y="13906"/>
                </a:cubicBezTo>
                <a:cubicBezTo>
                  <a:pt x="560" y="9548"/>
                  <a:pt x="2584" y="5226"/>
                  <a:pt x="6180" y="2714"/>
                </a:cubicBezTo>
                <a:cubicBezTo>
                  <a:pt x="8318" y="1213"/>
                  <a:pt x="10890" y="436"/>
                  <a:pt x="13470" y="436"/>
                </a:cubicBezTo>
                <a:close/>
                <a:moveTo>
                  <a:pt x="13400" y="0"/>
                </a:moveTo>
                <a:cubicBezTo>
                  <a:pt x="11401" y="0"/>
                  <a:pt x="9398" y="453"/>
                  <a:pt x="7573" y="1368"/>
                </a:cubicBezTo>
                <a:cubicBezTo>
                  <a:pt x="3644" y="3321"/>
                  <a:pt x="929" y="7262"/>
                  <a:pt x="477" y="11620"/>
                </a:cubicBezTo>
                <a:cubicBezTo>
                  <a:pt x="0" y="16144"/>
                  <a:pt x="1977" y="20656"/>
                  <a:pt x="5596" y="23395"/>
                </a:cubicBezTo>
                <a:cubicBezTo>
                  <a:pt x="6489" y="24062"/>
                  <a:pt x="7454" y="24609"/>
                  <a:pt x="8478" y="25026"/>
                </a:cubicBezTo>
                <a:cubicBezTo>
                  <a:pt x="9002" y="25240"/>
                  <a:pt x="9537" y="25419"/>
                  <a:pt x="10073" y="25562"/>
                </a:cubicBezTo>
                <a:cubicBezTo>
                  <a:pt x="10204" y="25598"/>
                  <a:pt x="10359" y="25633"/>
                  <a:pt x="10502" y="25669"/>
                </a:cubicBezTo>
                <a:cubicBezTo>
                  <a:pt x="10526" y="25669"/>
                  <a:pt x="10724" y="25717"/>
                  <a:pt x="10808" y="25717"/>
                </a:cubicBezTo>
                <a:cubicBezTo>
                  <a:pt x="10831" y="25717"/>
                  <a:pt x="10845" y="25713"/>
                  <a:pt x="10845" y="25704"/>
                </a:cubicBezTo>
                <a:lnTo>
                  <a:pt x="10845" y="25704"/>
                </a:lnTo>
                <a:cubicBezTo>
                  <a:pt x="10860" y="25731"/>
                  <a:pt x="10873" y="25766"/>
                  <a:pt x="10895" y="25788"/>
                </a:cubicBezTo>
                <a:cubicBezTo>
                  <a:pt x="11633" y="26907"/>
                  <a:pt x="12323" y="28098"/>
                  <a:pt x="13014" y="29241"/>
                </a:cubicBezTo>
                <a:cubicBezTo>
                  <a:pt x="13097" y="29348"/>
                  <a:pt x="13157" y="29467"/>
                  <a:pt x="13228" y="29562"/>
                </a:cubicBezTo>
                <a:cubicBezTo>
                  <a:pt x="13270" y="29634"/>
                  <a:pt x="13341" y="29669"/>
                  <a:pt x="13413" y="29669"/>
                </a:cubicBezTo>
                <a:cubicBezTo>
                  <a:pt x="13484" y="29669"/>
                  <a:pt x="13556" y="29634"/>
                  <a:pt x="13597" y="29562"/>
                </a:cubicBezTo>
                <a:cubicBezTo>
                  <a:pt x="14086" y="28777"/>
                  <a:pt x="14562" y="27991"/>
                  <a:pt x="15062" y="27217"/>
                </a:cubicBezTo>
                <a:lnTo>
                  <a:pt x="15860" y="25919"/>
                </a:lnTo>
                <a:cubicBezTo>
                  <a:pt x="15895" y="25859"/>
                  <a:pt x="15919" y="25800"/>
                  <a:pt x="15967" y="25752"/>
                </a:cubicBezTo>
                <a:cubicBezTo>
                  <a:pt x="15968" y="25751"/>
                  <a:pt x="15969" y="25750"/>
                  <a:pt x="15970" y="25748"/>
                </a:cubicBezTo>
                <a:lnTo>
                  <a:pt x="15970" y="25748"/>
                </a:lnTo>
                <a:cubicBezTo>
                  <a:pt x="15972" y="25752"/>
                  <a:pt x="15981" y="25753"/>
                  <a:pt x="15995" y="25753"/>
                </a:cubicBezTo>
                <a:cubicBezTo>
                  <a:pt x="16035" y="25753"/>
                  <a:pt x="16112" y="25740"/>
                  <a:pt x="16133" y="25740"/>
                </a:cubicBezTo>
                <a:cubicBezTo>
                  <a:pt x="16169" y="25729"/>
                  <a:pt x="16217" y="25729"/>
                  <a:pt x="16276" y="25717"/>
                </a:cubicBezTo>
                <a:cubicBezTo>
                  <a:pt x="16383" y="25681"/>
                  <a:pt x="16503" y="25669"/>
                  <a:pt x="16610" y="25633"/>
                </a:cubicBezTo>
                <a:cubicBezTo>
                  <a:pt x="16824" y="25574"/>
                  <a:pt x="17038" y="25514"/>
                  <a:pt x="17265" y="25455"/>
                </a:cubicBezTo>
                <a:cubicBezTo>
                  <a:pt x="20610" y="24431"/>
                  <a:pt x="23456" y="22026"/>
                  <a:pt x="25039" y="18894"/>
                </a:cubicBezTo>
                <a:cubicBezTo>
                  <a:pt x="25944" y="17025"/>
                  <a:pt x="26420" y="15013"/>
                  <a:pt x="26420" y="12989"/>
                </a:cubicBezTo>
                <a:cubicBezTo>
                  <a:pt x="26420" y="12988"/>
                  <a:pt x="26420" y="12987"/>
                  <a:pt x="26420" y="12986"/>
                </a:cubicBezTo>
                <a:lnTo>
                  <a:pt x="26420" y="12986"/>
                </a:lnTo>
                <a:cubicBezTo>
                  <a:pt x="26396" y="8534"/>
                  <a:pt x="24098" y="4344"/>
                  <a:pt x="20324" y="1976"/>
                </a:cubicBezTo>
                <a:cubicBezTo>
                  <a:pt x="18237" y="665"/>
                  <a:pt x="15822" y="0"/>
                  <a:pt x="13400" y="0"/>
                </a:cubicBezTo>
                <a:close/>
              </a:path>
            </a:pathLst>
          </a:custGeom>
          <a:solidFill>
            <a:schemeClr val="accent3"/>
          </a:solidFill>
          <a:ln w="9525" cap="flat" cmpd="sng">
            <a:solidFill>
              <a:srgbClr val="0B93E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76" name="Google Shape;76;p16"/>
          <p:cNvSpPr/>
          <p:nvPr/>
        </p:nvSpPr>
        <p:spPr>
          <a:xfrm>
            <a:off x="7576596" y="1419591"/>
            <a:ext cx="1289048" cy="1478952"/>
          </a:xfrm>
          <a:custGeom>
            <a:avLst/>
            <a:gdLst/>
            <a:ahLst/>
            <a:cxnLst/>
            <a:rect l="l" t="t" r="r" b="b"/>
            <a:pathLst>
              <a:path w="25862" h="29672" extrusionOk="0">
                <a:moveTo>
                  <a:pt x="12931" y="299"/>
                </a:moveTo>
                <a:cubicBezTo>
                  <a:pt x="19908" y="299"/>
                  <a:pt x="25587" y="5978"/>
                  <a:pt x="25587" y="12955"/>
                </a:cubicBezTo>
                <a:cubicBezTo>
                  <a:pt x="25587" y="19027"/>
                  <a:pt x="21265" y="24254"/>
                  <a:pt x="15312" y="25385"/>
                </a:cubicBezTo>
                <a:lnTo>
                  <a:pt x="15253" y="25397"/>
                </a:lnTo>
                <a:lnTo>
                  <a:pt x="12931" y="29147"/>
                </a:lnTo>
                <a:lnTo>
                  <a:pt x="10609" y="25397"/>
                </a:lnTo>
                <a:lnTo>
                  <a:pt x="10550" y="25385"/>
                </a:lnTo>
                <a:cubicBezTo>
                  <a:pt x="4597" y="24254"/>
                  <a:pt x="287" y="19027"/>
                  <a:pt x="287" y="12955"/>
                </a:cubicBezTo>
                <a:cubicBezTo>
                  <a:pt x="287" y="5978"/>
                  <a:pt x="5954" y="299"/>
                  <a:pt x="12931" y="299"/>
                </a:cubicBezTo>
                <a:close/>
                <a:moveTo>
                  <a:pt x="12931" y="1"/>
                </a:moveTo>
                <a:cubicBezTo>
                  <a:pt x="5799" y="1"/>
                  <a:pt x="1" y="5811"/>
                  <a:pt x="1" y="12943"/>
                </a:cubicBezTo>
                <a:cubicBezTo>
                  <a:pt x="1" y="19134"/>
                  <a:pt x="4370" y="24444"/>
                  <a:pt x="10431" y="25635"/>
                </a:cubicBezTo>
                <a:lnTo>
                  <a:pt x="12931" y="29671"/>
                </a:lnTo>
                <a:lnTo>
                  <a:pt x="15431" y="25635"/>
                </a:lnTo>
                <a:cubicBezTo>
                  <a:pt x="21480" y="24444"/>
                  <a:pt x="25861" y="19110"/>
                  <a:pt x="25861" y="12931"/>
                </a:cubicBezTo>
                <a:cubicBezTo>
                  <a:pt x="25861" y="5811"/>
                  <a:pt x="20063" y="1"/>
                  <a:pt x="12931" y="1"/>
                </a:cubicBezTo>
                <a:close/>
              </a:path>
            </a:pathLst>
          </a:custGeom>
          <a:solidFill>
            <a:schemeClr val="accent2"/>
          </a:solidFill>
          <a:ln w="19050" cap="flat" cmpd="sng">
            <a:solidFill>
              <a:srgbClr val="0070C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77" name="Google Shape;77;p16"/>
          <p:cNvSpPr/>
          <p:nvPr/>
        </p:nvSpPr>
        <p:spPr>
          <a:xfrm>
            <a:off x="9638266" y="1419591"/>
            <a:ext cx="1288999" cy="1478952"/>
          </a:xfrm>
          <a:custGeom>
            <a:avLst/>
            <a:gdLst/>
            <a:ahLst/>
            <a:cxnLst/>
            <a:rect l="l" t="t" r="r" b="b"/>
            <a:pathLst>
              <a:path w="25861" h="29672" extrusionOk="0">
                <a:moveTo>
                  <a:pt x="12930" y="299"/>
                </a:moveTo>
                <a:cubicBezTo>
                  <a:pt x="19895" y="299"/>
                  <a:pt x="25575" y="5978"/>
                  <a:pt x="25575" y="12955"/>
                </a:cubicBezTo>
                <a:cubicBezTo>
                  <a:pt x="25575" y="19027"/>
                  <a:pt x="21265" y="24254"/>
                  <a:pt x="15312" y="25385"/>
                </a:cubicBezTo>
                <a:lnTo>
                  <a:pt x="15252" y="25397"/>
                </a:lnTo>
                <a:lnTo>
                  <a:pt x="12930" y="29147"/>
                </a:lnTo>
                <a:lnTo>
                  <a:pt x="10609" y="25397"/>
                </a:lnTo>
                <a:lnTo>
                  <a:pt x="10549" y="25385"/>
                </a:lnTo>
                <a:cubicBezTo>
                  <a:pt x="4596" y="24254"/>
                  <a:pt x="274" y="19027"/>
                  <a:pt x="274" y="12955"/>
                </a:cubicBezTo>
                <a:cubicBezTo>
                  <a:pt x="274" y="5978"/>
                  <a:pt x="5953" y="299"/>
                  <a:pt x="12930" y="299"/>
                </a:cubicBezTo>
                <a:close/>
                <a:moveTo>
                  <a:pt x="12930" y="1"/>
                </a:moveTo>
                <a:cubicBezTo>
                  <a:pt x="5798" y="1"/>
                  <a:pt x="0" y="5811"/>
                  <a:pt x="0" y="12943"/>
                </a:cubicBezTo>
                <a:cubicBezTo>
                  <a:pt x="0" y="19134"/>
                  <a:pt x="4370" y="24444"/>
                  <a:pt x="10430" y="25635"/>
                </a:cubicBezTo>
                <a:lnTo>
                  <a:pt x="12930" y="29671"/>
                </a:lnTo>
                <a:lnTo>
                  <a:pt x="15431" y="25635"/>
                </a:lnTo>
                <a:cubicBezTo>
                  <a:pt x="21467" y="24444"/>
                  <a:pt x="25861" y="19110"/>
                  <a:pt x="25861" y="12931"/>
                </a:cubicBezTo>
                <a:cubicBezTo>
                  <a:pt x="25861" y="5811"/>
                  <a:pt x="20062" y="1"/>
                  <a:pt x="12930" y="1"/>
                </a:cubicBezTo>
                <a:close/>
              </a:path>
            </a:pathLst>
          </a:custGeom>
          <a:solidFill>
            <a:srgbClr val="0B93EF"/>
          </a:solidFill>
          <a:ln w="19050" cap="flat" cmpd="sng">
            <a:solidFill>
              <a:srgbClr val="F3663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78" name="Google Shape;78;p16"/>
          <p:cNvSpPr/>
          <p:nvPr/>
        </p:nvSpPr>
        <p:spPr>
          <a:xfrm>
            <a:off x="649220" y="3223021"/>
            <a:ext cx="4631126" cy="3035113"/>
          </a:xfrm>
          <a:custGeom>
            <a:avLst/>
            <a:gdLst/>
            <a:ahLst/>
            <a:cxnLst/>
            <a:rect l="l" t="t" r="r" b="b"/>
            <a:pathLst>
              <a:path w="59115" h="44481" extrusionOk="0">
                <a:moveTo>
                  <a:pt x="5019" y="1"/>
                </a:moveTo>
                <a:cubicBezTo>
                  <a:pt x="3545" y="1"/>
                  <a:pt x="2078" y="182"/>
                  <a:pt x="1036" y="1347"/>
                </a:cubicBezTo>
                <a:cubicBezTo>
                  <a:pt x="72" y="2419"/>
                  <a:pt x="0" y="3669"/>
                  <a:pt x="0" y="5003"/>
                </a:cubicBezTo>
                <a:lnTo>
                  <a:pt x="0" y="9336"/>
                </a:lnTo>
                <a:lnTo>
                  <a:pt x="0" y="23576"/>
                </a:lnTo>
                <a:lnTo>
                  <a:pt x="0" y="37006"/>
                </a:lnTo>
                <a:lnTo>
                  <a:pt x="0" y="40221"/>
                </a:lnTo>
                <a:cubicBezTo>
                  <a:pt x="12" y="42519"/>
                  <a:pt x="1631" y="44400"/>
                  <a:pt x="4001" y="44460"/>
                </a:cubicBezTo>
                <a:cubicBezTo>
                  <a:pt x="4580" y="44476"/>
                  <a:pt x="5162" y="44481"/>
                  <a:pt x="5746" y="44481"/>
                </a:cubicBezTo>
                <a:cubicBezTo>
                  <a:pt x="6912" y="44481"/>
                  <a:pt x="8085" y="44460"/>
                  <a:pt x="9251" y="44460"/>
                </a:cubicBezTo>
                <a:lnTo>
                  <a:pt x="58531" y="44460"/>
                </a:lnTo>
                <a:cubicBezTo>
                  <a:pt x="59115" y="44460"/>
                  <a:pt x="59115" y="43555"/>
                  <a:pt x="58531" y="43555"/>
                </a:cubicBezTo>
                <a:lnTo>
                  <a:pt x="4739" y="43555"/>
                </a:lnTo>
                <a:cubicBezTo>
                  <a:pt x="3513" y="43555"/>
                  <a:pt x="2322" y="43400"/>
                  <a:pt x="1500" y="42281"/>
                </a:cubicBezTo>
                <a:cubicBezTo>
                  <a:pt x="798" y="41328"/>
                  <a:pt x="905" y="40221"/>
                  <a:pt x="905" y="39102"/>
                </a:cubicBezTo>
                <a:lnTo>
                  <a:pt x="905" y="27934"/>
                </a:lnTo>
                <a:lnTo>
                  <a:pt x="905" y="13254"/>
                </a:lnTo>
                <a:cubicBezTo>
                  <a:pt x="905" y="10253"/>
                  <a:pt x="893" y="7277"/>
                  <a:pt x="905" y="4288"/>
                </a:cubicBezTo>
                <a:cubicBezTo>
                  <a:pt x="905" y="2252"/>
                  <a:pt x="2334" y="931"/>
                  <a:pt x="4346" y="931"/>
                </a:cubicBezTo>
                <a:lnTo>
                  <a:pt x="12585" y="931"/>
                </a:lnTo>
                <a:cubicBezTo>
                  <a:pt x="12589" y="931"/>
                  <a:pt x="12593" y="931"/>
                  <a:pt x="12596" y="931"/>
                </a:cubicBezTo>
                <a:cubicBezTo>
                  <a:pt x="13168" y="931"/>
                  <a:pt x="13165" y="38"/>
                  <a:pt x="12585" y="38"/>
                </a:cubicBezTo>
                <a:lnTo>
                  <a:pt x="6977" y="38"/>
                </a:lnTo>
                <a:cubicBezTo>
                  <a:pt x="6348" y="38"/>
                  <a:pt x="5683" y="1"/>
                  <a:pt x="5019" y="1"/>
                </a:cubicBezTo>
                <a:close/>
              </a:path>
            </a:pathLst>
          </a:custGeom>
          <a:gradFill>
            <a:gsLst>
              <a:gs pos="0">
                <a:srgbClr val="25B3D5"/>
              </a:gs>
              <a:gs pos="91000">
                <a:srgbClr val="0B93EF"/>
              </a:gs>
              <a:gs pos="100000">
                <a:schemeClr val="accent6"/>
              </a:gs>
              <a:gs pos="100000">
                <a:srgbClr val="002060"/>
              </a:gs>
            </a:gsLst>
            <a:lin ang="0" scaled="0"/>
          </a:gra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80" name="Google Shape;80;p16"/>
          <p:cNvSpPr/>
          <p:nvPr/>
        </p:nvSpPr>
        <p:spPr>
          <a:xfrm>
            <a:off x="778381" y="3736890"/>
            <a:ext cx="2400248" cy="77231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133" b="1" i="0" u="none" strike="noStrike" kern="0" cap="none" spc="0" normalizeH="0" baseline="0" noProof="0">
                <a:ln>
                  <a:noFill/>
                </a:ln>
                <a:solidFill>
                  <a:srgbClr val="0070C0"/>
                </a:solidFill>
                <a:effectLst/>
                <a:uLnTx/>
                <a:uFillTx/>
                <a:latin typeface="Aptos" panose="020B0004020202020204" pitchFamily="34" charset="0"/>
                <a:ea typeface="Roboto"/>
                <a:cs typeface="Roboto"/>
                <a:sym typeface="Roboto"/>
              </a:rPr>
              <a:t>OEM Receives Request from GSK</a:t>
            </a:r>
            <a:endParaRPr kumimoji="0" sz="2133" b="1" i="0" u="none" strike="noStrike" kern="0" cap="none" spc="0" normalizeH="0" baseline="0" noProof="0">
              <a:ln>
                <a:noFill/>
              </a:ln>
              <a:solidFill>
                <a:srgbClr val="0070C0"/>
              </a:solidFill>
              <a:effectLst/>
              <a:uLnTx/>
              <a:uFillTx/>
              <a:latin typeface="Aptos" panose="020B0004020202020204" pitchFamily="34" charset="0"/>
              <a:ea typeface="Roboto"/>
              <a:cs typeface="Roboto"/>
              <a:sym typeface="Roboto"/>
            </a:endParaRPr>
          </a:p>
        </p:txBody>
      </p:sp>
      <p:sp>
        <p:nvSpPr>
          <p:cNvPr id="81" name="Google Shape;81;p16"/>
          <p:cNvSpPr/>
          <p:nvPr/>
        </p:nvSpPr>
        <p:spPr>
          <a:xfrm>
            <a:off x="2956662" y="3907696"/>
            <a:ext cx="2121200" cy="4512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133" b="1" i="0" u="none" strike="noStrike" kern="0" cap="none" spc="0" normalizeH="0" baseline="0" noProof="0">
                <a:ln>
                  <a:noFill/>
                </a:ln>
                <a:solidFill>
                  <a:srgbClr val="0070C0"/>
                </a:solidFill>
                <a:effectLst/>
                <a:uLnTx/>
                <a:uFillTx/>
                <a:latin typeface="Aptos" panose="020B0004020202020204" pitchFamily="34" charset="0"/>
                <a:ea typeface="Roboto"/>
                <a:cs typeface="Roboto"/>
                <a:sym typeface="Roboto"/>
              </a:rPr>
              <a:t>OEM Hardware Preparation</a:t>
            </a:r>
          </a:p>
        </p:txBody>
      </p:sp>
      <p:sp>
        <p:nvSpPr>
          <p:cNvPr id="82" name="Google Shape;82;p16"/>
          <p:cNvSpPr/>
          <p:nvPr/>
        </p:nvSpPr>
        <p:spPr>
          <a:xfrm>
            <a:off x="4930849" y="3907696"/>
            <a:ext cx="2121200" cy="4512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133" b="1" i="0" u="none" strike="noStrike" kern="0" cap="none" spc="0" normalizeH="0" baseline="0" noProof="0">
                <a:ln>
                  <a:noFill/>
                </a:ln>
                <a:solidFill>
                  <a:srgbClr val="0070C0"/>
                </a:solidFill>
                <a:effectLst/>
                <a:uLnTx/>
                <a:uFillTx/>
                <a:latin typeface="Aptos" panose="020B0004020202020204" pitchFamily="34" charset="0"/>
                <a:ea typeface="Roboto"/>
                <a:cs typeface="Roboto"/>
                <a:sym typeface="Roboto"/>
              </a:rPr>
              <a:t>Stage AutoPilot Build</a:t>
            </a:r>
            <a:endParaRPr kumimoji="0" sz="2133" b="1" i="0" u="none" strike="noStrike" kern="0" cap="none" spc="0" normalizeH="0" baseline="0" noProof="0">
              <a:ln>
                <a:noFill/>
              </a:ln>
              <a:solidFill>
                <a:srgbClr val="0070C0"/>
              </a:solidFill>
              <a:effectLst/>
              <a:uLnTx/>
              <a:uFillTx/>
              <a:latin typeface="Aptos" panose="020B0004020202020204" pitchFamily="34" charset="0"/>
              <a:ea typeface="Roboto"/>
              <a:cs typeface="Roboto"/>
              <a:sym typeface="Roboto"/>
            </a:endParaRPr>
          </a:p>
        </p:txBody>
      </p:sp>
      <p:sp>
        <p:nvSpPr>
          <p:cNvPr id="83" name="Google Shape;83;p16"/>
          <p:cNvSpPr/>
          <p:nvPr/>
        </p:nvSpPr>
        <p:spPr>
          <a:xfrm>
            <a:off x="7104145" y="3907696"/>
            <a:ext cx="2121200" cy="4512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133" b="1" i="0" u="none" strike="noStrike" kern="0" cap="none" spc="0" normalizeH="0" baseline="0" noProof="0">
                <a:ln>
                  <a:noFill/>
                </a:ln>
                <a:solidFill>
                  <a:srgbClr val="0070C0"/>
                </a:solidFill>
                <a:effectLst/>
                <a:uLnTx/>
                <a:uFillTx/>
                <a:latin typeface="Aptos" panose="020B0004020202020204" pitchFamily="34" charset="0"/>
                <a:ea typeface="Roboto"/>
                <a:cs typeface="Roboto"/>
                <a:sym typeface="Roboto"/>
              </a:rPr>
              <a:t>Kit Laptop &amp; QR Code</a:t>
            </a:r>
            <a:endParaRPr kumimoji="0" sz="2133" b="1" i="0" u="none" strike="noStrike" kern="0" cap="none" spc="0" normalizeH="0" baseline="0" noProof="0">
              <a:ln>
                <a:noFill/>
              </a:ln>
              <a:solidFill>
                <a:srgbClr val="0070C0"/>
              </a:solidFill>
              <a:effectLst/>
              <a:uLnTx/>
              <a:uFillTx/>
              <a:latin typeface="Aptos" panose="020B0004020202020204" pitchFamily="34" charset="0"/>
              <a:ea typeface="Roboto"/>
              <a:cs typeface="Roboto"/>
              <a:sym typeface="Roboto"/>
            </a:endParaRPr>
          </a:p>
        </p:txBody>
      </p:sp>
      <p:sp>
        <p:nvSpPr>
          <p:cNvPr id="84" name="Google Shape;84;p16"/>
          <p:cNvSpPr/>
          <p:nvPr/>
        </p:nvSpPr>
        <p:spPr>
          <a:xfrm>
            <a:off x="9159467" y="3907696"/>
            <a:ext cx="2121200" cy="4512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133" b="1" i="0" u="none" strike="noStrike" kern="0" cap="none" spc="0" normalizeH="0" baseline="0" noProof="0">
                <a:ln>
                  <a:noFill/>
                </a:ln>
                <a:solidFill>
                  <a:srgbClr val="F36633"/>
                </a:solidFill>
                <a:effectLst/>
                <a:uLnTx/>
                <a:uFillTx/>
                <a:latin typeface="Aptos" panose="020B0004020202020204" pitchFamily="34" charset="0"/>
                <a:ea typeface="Roboto"/>
                <a:cs typeface="Roboto"/>
                <a:sym typeface="Roboto"/>
              </a:rPr>
              <a:t>Ship Laptop to End User</a:t>
            </a:r>
            <a:endParaRPr kumimoji="0" sz="2133" b="1" i="0" u="none" strike="noStrike" kern="0" cap="none" spc="0" normalizeH="0" baseline="0" noProof="0">
              <a:ln>
                <a:noFill/>
              </a:ln>
              <a:solidFill>
                <a:srgbClr val="F36633"/>
              </a:solidFill>
              <a:effectLst/>
              <a:uLnTx/>
              <a:uFillTx/>
              <a:latin typeface="Aptos" panose="020B0004020202020204" pitchFamily="34" charset="0"/>
              <a:ea typeface="Roboto"/>
              <a:cs typeface="Roboto"/>
              <a:sym typeface="Roboto"/>
            </a:endParaRPr>
          </a:p>
        </p:txBody>
      </p:sp>
      <p:sp>
        <p:nvSpPr>
          <p:cNvPr id="85" name="Google Shape;85;p16"/>
          <p:cNvSpPr txBox="1">
            <a:spLocks noGrp="1"/>
          </p:cNvSpPr>
          <p:nvPr>
            <p:ph type="subTitle" idx="4294967295"/>
          </p:nvPr>
        </p:nvSpPr>
        <p:spPr>
          <a:xfrm>
            <a:off x="915944" y="4517054"/>
            <a:ext cx="1917663" cy="1727545"/>
          </a:xfrm>
          <a:prstGeom prst="rect">
            <a:avLst/>
          </a:prstGeom>
        </p:spPr>
        <p:txBody>
          <a:bodyPr spcFirstLastPara="1" wrap="square" lIns="121900" tIns="121900" rIns="121900" bIns="121900" anchor="t" anchorCtr="0">
            <a:noAutofit/>
          </a:bodyPr>
          <a:lstStyle/>
          <a:p>
            <a:pPr marL="0" indent="0" algn="ctr">
              <a:buNone/>
            </a:pPr>
            <a:r>
              <a:rPr lang="en-US" sz="1600">
                <a:solidFill>
                  <a:schemeClr val="tx1"/>
                </a:solidFill>
                <a:latin typeface="Aptos" panose="020B0004020202020204" pitchFamily="34" charset="0"/>
              </a:rPr>
              <a:t>Receives Request from GSK ServiceNow</a:t>
            </a:r>
          </a:p>
        </p:txBody>
      </p:sp>
      <p:sp>
        <p:nvSpPr>
          <p:cNvPr id="86" name="Google Shape;86;p16"/>
          <p:cNvSpPr txBox="1">
            <a:spLocks noGrp="1"/>
          </p:cNvSpPr>
          <p:nvPr>
            <p:ph type="subTitle" idx="4294967295"/>
          </p:nvPr>
        </p:nvSpPr>
        <p:spPr>
          <a:xfrm>
            <a:off x="2998231" y="4517054"/>
            <a:ext cx="1932618" cy="1056800"/>
          </a:xfrm>
          <a:prstGeom prst="rect">
            <a:avLst/>
          </a:prstGeom>
        </p:spPr>
        <p:txBody>
          <a:bodyPr spcFirstLastPara="1" wrap="square" lIns="121900" tIns="121900" rIns="121900" bIns="121900" anchor="t" anchorCtr="0">
            <a:noAutofit/>
          </a:bodyPr>
          <a:lstStyle/>
          <a:p>
            <a:pPr marL="0" indent="0" algn="ctr">
              <a:buNone/>
            </a:pPr>
            <a:r>
              <a:rPr lang="en-US" sz="1600">
                <a:solidFill>
                  <a:schemeClr val="tx1"/>
                </a:solidFill>
                <a:latin typeface="Aptos" panose="020B0004020202020204" pitchFamily="34" charset="0"/>
              </a:rPr>
              <a:t>Builds &amp; Preps requested hardware</a:t>
            </a:r>
          </a:p>
        </p:txBody>
      </p:sp>
      <p:sp>
        <p:nvSpPr>
          <p:cNvPr id="87" name="Google Shape;87;p16"/>
          <p:cNvSpPr txBox="1">
            <a:spLocks noGrp="1"/>
          </p:cNvSpPr>
          <p:nvPr>
            <p:ph type="subTitle" idx="4294967295"/>
          </p:nvPr>
        </p:nvSpPr>
        <p:spPr>
          <a:xfrm>
            <a:off x="4954978" y="4517054"/>
            <a:ext cx="2121200" cy="1056800"/>
          </a:xfrm>
          <a:prstGeom prst="rect">
            <a:avLst/>
          </a:prstGeom>
        </p:spPr>
        <p:txBody>
          <a:bodyPr spcFirstLastPara="1" wrap="square" lIns="121900" tIns="121900" rIns="121900" bIns="121900" anchor="t" anchorCtr="0">
            <a:noAutofit/>
          </a:bodyPr>
          <a:lstStyle/>
          <a:p>
            <a:pPr marL="0" indent="0" algn="ctr">
              <a:buNone/>
            </a:pPr>
            <a:r>
              <a:rPr lang="en-US" sz="1600">
                <a:solidFill>
                  <a:schemeClr val="tx1"/>
                </a:solidFill>
                <a:latin typeface="Aptos" panose="020B0004020202020204" pitchFamily="34" charset="0"/>
              </a:rPr>
              <a:t>Registers AP Hash &amp; Stages build</a:t>
            </a:r>
            <a:endParaRPr sz="1600">
              <a:solidFill>
                <a:schemeClr val="tx1"/>
              </a:solidFill>
              <a:latin typeface="Aptos" panose="020B0004020202020204" pitchFamily="34" charset="0"/>
            </a:endParaRPr>
          </a:p>
          <a:p>
            <a:pPr marL="0" indent="0" algn="ctr">
              <a:spcBef>
                <a:spcPts val="2133"/>
              </a:spcBef>
              <a:buNone/>
            </a:pPr>
            <a:endParaRPr sz="1600">
              <a:solidFill>
                <a:schemeClr val="tx1"/>
              </a:solidFill>
              <a:latin typeface="Aptos" panose="020B0004020202020204" pitchFamily="34" charset="0"/>
            </a:endParaRPr>
          </a:p>
          <a:p>
            <a:pPr marL="0" indent="0" algn="ctr">
              <a:spcBef>
                <a:spcPts val="2133"/>
              </a:spcBef>
              <a:spcAft>
                <a:spcPts val="2133"/>
              </a:spcAft>
              <a:buNone/>
            </a:pPr>
            <a:endParaRPr sz="1600">
              <a:solidFill>
                <a:schemeClr val="tx1"/>
              </a:solidFill>
              <a:latin typeface="Aptos" panose="020B0004020202020204" pitchFamily="34" charset="0"/>
            </a:endParaRPr>
          </a:p>
        </p:txBody>
      </p:sp>
      <p:sp>
        <p:nvSpPr>
          <p:cNvPr id="88" name="Google Shape;88;p16"/>
          <p:cNvSpPr txBox="1">
            <a:spLocks noGrp="1"/>
          </p:cNvSpPr>
          <p:nvPr>
            <p:ph type="subTitle" idx="4294967295"/>
          </p:nvPr>
        </p:nvSpPr>
        <p:spPr>
          <a:xfrm>
            <a:off x="9266375" y="4517054"/>
            <a:ext cx="2121200" cy="1056800"/>
          </a:xfrm>
          <a:prstGeom prst="rect">
            <a:avLst/>
          </a:prstGeom>
        </p:spPr>
        <p:txBody>
          <a:bodyPr spcFirstLastPara="1" wrap="square" lIns="121900" tIns="121900" rIns="121900" bIns="121900" anchor="t" anchorCtr="0">
            <a:noAutofit/>
          </a:bodyPr>
          <a:lstStyle/>
          <a:p>
            <a:pPr marL="0" indent="0" algn="ctr">
              <a:buNone/>
            </a:pPr>
            <a:r>
              <a:rPr lang="en-US" sz="1600">
                <a:solidFill>
                  <a:schemeClr val="dk1"/>
                </a:solidFill>
                <a:latin typeface="Aptos" panose="020B0004020202020204" pitchFamily="34" charset="0"/>
              </a:rPr>
              <a:t>OEM ships Laptop to End User</a:t>
            </a:r>
          </a:p>
          <a:p>
            <a:pPr marL="0" indent="0" algn="ctr">
              <a:buNone/>
            </a:pPr>
            <a:endParaRPr lang="en-US" sz="1600">
              <a:solidFill>
                <a:schemeClr val="dk1"/>
              </a:solidFill>
              <a:latin typeface="Aptos" panose="020B0004020202020204" pitchFamily="34" charset="0"/>
            </a:endParaRPr>
          </a:p>
          <a:p>
            <a:pPr marL="0" indent="0" algn="ctr">
              <a:buNone/>
            </a:pPr>
            <a:endParaRPr sz="1600">
              <a:solidFill>
                <a:schemeClr val="dk1"/>
              </a:solidFill>
              <a:latin typeface="Aptos" panose="020B0004020202020204" pitchFamily="34" charset="0"/>
            </a:endParaRPr>
          </a:p>
          <a:p>
            <a:pPr marL="0" indent="0" algn="ctr">
              <a:spcBef>
                <a:spcPts val="2133"/>
              </a:spcBef>
              <a:buNone/>
            </a:pPr>
            <a:endParaRPr sz="1600">
              <a:solidFill>
                <a:schemeClr val="dk1"/>
              </a:solidFill>
              <a:latin typeface="Aptos" panose="020B0004020202020204" pitchFamily="34" charset="0"/>
            </a:endParaRPr>
          </a:p>
          <a:p>
            <a:pPr marL="0" indent="0" algn="ctr">
              <a:spcBef>
                <a:spcPts val="2133"/>
              </a:spcBef>
              <a:buNone/>
            </a:pPr>
            <a:endParaRPr sz="1600">
              <a:solidFill>
                <a:schemeClr val="dk1"/>
              </a:solidFill>
              <a:latin typeface="Aptos" panose="020B0004020202020204" pitchFamily="34" charset="0"/>
            </a:endParaRPr>
          </a:p>
          <a:p>
            <a:pPr marL="0" indent="0" algn="ctr">
              <a:spcBef>
                <a:spcPts val="2133"/>
              </a:spcBef>
              <a:buNone/>
            </a:pPr>
            <a:endParaRPr sz="1600">
              <a:solidFill>
                <a:schemeClr val="dk1"/>
              </a:solidFill>
              <a:latin typeface="Aptos" panose="020B0004020202020204" pitchFamily="34" charset="0"/>
            </a:endParaRPr>
          </a:p>
          <a:p>
            <a:pPr marL="0" indent="0" algn="ctr">
              <a:spcBef>
                <a:spcPts val="2133"/>
              </a:spcBef>
              <a:spcAft>
                <a:spcPts val="2133"/>
              </a:spcAft>
              <a:buNone/>
            </a:pPr>
            <a:endParaRPr sz="1600">
              <a:solidFill>
                <a:schemeClr val="dk1"/>
              </a:solidFill>
              <a:latin typeface="Aptos" panose="020B0004020202020204" pitchFamily="34" charset="0"/>
            </a:endParaRPr>
          </a:p>
        </p:txBody>
      </p:sp>
      <p:pic>
        <p:nvPicPr>
          <p:cNvPr id="2" name="Picture 1" descr="Icon&#10;&#10;Description automatically generated with medium confidence">
            <a:extLst>
              <a:ext uri="{FF2B5EF4-FFF2-40B4-BE49-F238E27FC236}">
                <a16:creationId xmlns:a16="http://schemas.microsoft.com/office/drawing/2014/main" id="{C751F157-6145-14BA-B717-730CE3AC1A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919016" y="45016"/>
            <a:ext cx="1090983" cy="1091610"/>
          </a:xfrm>
          <a:prstGeom prst="rect">
            <a:avLst/>
          </a:prstGeom>
        </p:spPr>
      </p:pic>
      <p:pic>
        <p:nvPicPr>
          <p:cNvPr id="12" name="Picture 11">
            <a:extLst>
              <a:ext uri="{FF2B5EF4-FFF2-40B4-BE49-F238E27FC236}">
                <a16:creationId xmlns:a16="http://schemas.microsoft.com/office/drawing/2014/main" id="{5286E458-4046-F72A-4E19-A1BF9174E55C}"/>
              </a:ext>
            </a:extLst>
          </p:cNvPr>
          <p:cNvPicPr>
            <a:picLocks noChangeAspect="1"/>
          </p:cNvPicPr>
          <p:nvPr/>
        </p:nvPicPr>
        <p:blipFill>
          <a:blip r:embed="rId4"/>
          <a:stretch>
            <a:fillRect/>
          </a:stretch>
        </p:blipFill>
        <p:spPr>
          <a:xfrm>
            <a:off x="9962701" y="1724920"/>
            <a:ext cx="638203" cy="638203"/>
          </a:xfrm>
          <a:prstGeom prst="rect">
            <a:avLst/>
          </a:prstGeom>
        </p:spPr>
      </p:pic>
      <p:pic>
        <p:nvPicPr>
          <p:cNvPr id="18" name="Picture 17">
            <a:extLst>
              <a:ext uri="{FF2B5EF4-FFF2-40B4-BE49-F238E27FC236}">
                <a16:creationId xmlns:a16="http://schemas.microsoft.com/office/drawing/2014/main" id="{308D0DD8-7777-F18E-1980-56EC14003142}"/>
              </a:ext>
            </a:extLst>
          </p:cNvPr>
          <p:cNvPicPr>
            <a:picLocks noChangeAspect="1"/>
          </p:cNvPicPr>
          <p:nvPr/>
        </p:nvPicPr>
        <p:blipFill>
          <a:blip r:embed="rId5"/>
          <a:stretch>
            <a:fillRect/>
          </a:stretch>
        </p:blipFill>
        <p:spPr>
          <a:xfrm>
            <a:off x="1523707" y="1714848"/>
            <a:ext cx="825952" cy="825952"/>
          </a:xfrm>
          <a:prstGeom prst="rect">
            <a:avLst/>
          </a:prstGeom>
        </p:spPr>
      </p:pic>
      <p:pic>
        <p:nvPicPr>
          <p:cNvPr id="20" name="Picture 19">
            <a:extLst>
              <a:ext uri="{FF2B5EF4-FFF2-40B4-BE49-F238E27FC236}">
                <a16:creationId xmlns:a16="http://schemas.microsoft.com/office/drawing/2014/main" id="{BBA17D56-6D81-DA89-4AB5-6BF5BE4607A0}"/>
              </a:ext>
            </a:extLst>
          </p:cNvPr>
          <p:cNvPicPr>
            <a:picLocks noChangeAspect="1"/>
          </p:cNvPicPr>
          <p:nvPr/>
        </p:nvPicPr>
        <p:blipFill>
          <a:blip r:embed="rId6"/>
          <a:stretch>
            <a:fillRect/>
          </a:stretch>
        </p:blipFill>
        <p:spPr>
          <a:xfrm>
            <a:off x="3702119" y="1761238"/>
            <a:ext cx="630286" cy="630286"/>
          </a:xfrm>
          <a:prstGeom prst="rect">
            <a:avLst/>
          </a:prstGeom>
        </p:spPr>
      </p:pic>
      <p:pic>
        <p:nvPicPr>
          <p:cNvPr id="22" name="Picture 21">
            <a:extLst>
              <a:ext uri="{FF2B5EF4-FFF2-40B4-BE49-F238E27FC236}">
                <a16:creationId xmlns:a16="http://schemas.microsoft.com/office/drawing/2014/main" id="{299DC598-F215-F745-A966-256707B75ED6}"/>
              </a:ext>
            </a:extLst>
          </p:cNvPr>
          <p:cNvPicPr>
            <a:picLocks noChangeAspect="1"/>
          </p:cNvPicPr>
          <p:nvPr/>
        </p:nvPicPr>
        <p:blipFill>
          <a:blip r:embed="rId7"/>
          <a:stretch>
            <a:fillRect/>
          </a:stretch>
        </p:blipFill>
        <p:spPr>
          <a:xfrm>
            <a:off x="5714388" y="1775191"/>
            <a:ext cx="602379" cy="602379"/>
          </a:xfrm>
          <a:prstGeom prst="rect">
            <a:avLst/>
          </a:prstGeom>
        </p:spPr>
      </p:pic>
      <p:pic>
        <p:nvPicPr>
          <p:cNvPr id="24" name="Picture 23">
            <a:extLst>
              <a:ext uri="{FF2B5EF4-FFF2-40B4-BE49-F238E27FC236}">
                <a16:creationId xmlns:a16="http://schemas.microsoft.com/office/drawing/2014/main" id="{12D5729D-B315-54D8-9E7E-1A579F3F0ED8}"/>
              </a:ext>
            </a:extLst>
          </p:cNvPr>
          <p:cNvPicPr>
            <a:picLocks noChangeAspect="1"/>
          </p:cNvPicPr>
          <p:nvPr/>
        </p:nvPicPr>
        <p:blipFill>
          <a:blip r:embed="rId8"/>
          <a:stretch>
            <a:fillRect/>
          </a:stretch>
        </p:blipFill>
        <p:spPr>
          <a:xfrm>
            <a:off x="7895516" y="1726363"/>
            <a:ext cx="651207" cy="651207"/>
          </a:xfrm>
          <a:prstGeom prst="rect">
            <a:avLst/>
          </a:prstGeom>
        </p:spPr>
      </p:pic>
    </p:spTree>
    <p:extLst>
      <p:ext uri="{BB962C8B-B14F-4D97-AF65-F5344CB8AC3E}">
        <p14:creationId xmlns:p14="http://schemas.microsoft.com/office/powerpoint/2010/main" val="1514343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5" name="Google Shape;65;p16"/>
          <p:cNvSpPr txBox="1">
            <a:spLocks noGrp="1"/>
          </p:cNvSpPr>
          <p:nvPr>
            <p:ph type="title"/>
          </p:nvPr>
        </p:nvSpPr>
        <p:spPr>
          <a:xfrm>
            <a:off x="359639" y="268752"/>
            <a:ext cx="10567626" cy="763600"/>
          </a:xfrm>
          <a:prstGeom prst="rect">
            <a:avLst/>
          </a:prstGeom>
        </p:spPr>
        <p:txBody>
          <a:bodyPr spcFirstLastPara="1" wrap="square" lIns="121900" tIns="121900" rIns="121900" bIns="121900" anchor="t" anchorCtr="0">
            <a:noAutofit/>
          </a:bodyPr>
          <a:lstStyle/>
          <a:p>
            <a:r>
              <a:rPr lang="en">
                <a:latin typeface="Aptos" panose="020B0004020202020204" pitchFamily="34" charset="0"/>
              </a:rPr>
              <a:t>Support Model via ServiceDesk </a:t>
            </a:r>
            <a:endParaRPr>
              <a:latin typeface="Aptos" panose="020B0004020202020204" pitchFamily="34" charset="0"/>
            </a:endParaRPr>
          </a:p>
        </p:txBody>
      </p:sp>
      <p:sp>
        <p:nvSpPr>
          <p:cNvPr id="67" name="Google Shape;67;p16"/>
          <p:cNvSpPr>
            <a:spLocks/>
          </p:cNvSpPr>
          <p:nvPr/>
        </p:nvSpPr>
        <p:spPr>
          <a:xfrm>
            <a:off x="3240671" y="2818576"/>
            <a:ext cx="8948623" cy="534121"/>
          </a:xfrm>
          <a:custGeom>
            <a:avLst/>
            <a:gdLst/>
            <a:ahLst/>
            <a:cxnLst/>
            <a:rect l="l" t="t" r="r" b="b"/>
            <a:pathLst>
              <a:path w="179535" h="10716" extrusionOk="0">
                <a:moveTo>
                  <a:pt x="174177" y="0"/>
                </a:moveTo>
                <a:cubicBezTo>
                  <a:pt x="171807" y="0"/>
                  <a:pt x="169807" y="1536"/>
                  <a:pt x="169105" y="3667"/>
                </a:cubicBezTo>
                <a:lnTo>
                  <a:pt x="136993" y="3667"/>
                </a:lnTo>
                <a:cubicBezTo>
                  <a:pt x="136279" y="1536"/>
                  <a:pt x="134279" y="0"/>
                  <a:pt x="131909" y="0"/>
                </a:cubicBezTo>
                <a:cubicBezTo>
                  <a:pt x="129552" y="0"/>
                  <a:pt x="127540" y="1536"/>
                  <a:pt x="126837" y="3667"/>
                </a:cubicBezTo>
                <a:lnTo>
                  <a:pt x="93012" y="3667"/>
                </a:lnTo>
                <a:cubicBezTo>
                  <a:pt x="92297" y="1536"/>
                  <a:pt x="90297" y="0"/>
                  <a:pt x="87940" y="0"/>
                </a:cubicBezTo>
                <a:cubicBezTo>
                  <a:pt x="85570" y="0"/>
                  <a:pt x="83558" y="1536"/>
                  <a:pt x="82856" y="3667"/>
                </a:cubicBezTo>
                <a:lnTo>
                  <a:pt x="52840" y="3667"/>
                </a:lnTo>
                <a:cubicBezTo>
                  <a:pt x="52126" y="1536"/>
                  <a:pt x="50125" y="0"/>
                  <a:pt x="47768" y="0"/>
                </a:cubicBezTo>
                <a:cubicBezTo>
                  <a:pt x="45399" y="0"/>
                  <a:pt x="43386" y="1536"/>
                  <a:pt x="42684" y="3667"/>
                </a:cubicBezTo>
                <a:lnTo>
                  <a:pt x="10442" y="3667"/>
                </a:lnTo>
                <a:cubicBezTo>
                  <a:pt x="9727" y="1536"/>
                  <a:pt x="7727" y="0"/>
                  <a:pt x="5358" y="0"/>
                </a:cubicBezTo>
                <a:cubicBezTo>
                  <a:pt x="2405" y="0"/>
                  <a:pt x="0" y="2393"/>
                  <a:pt x="0" y="5358"/>
                </a:cubicBezTo>
                <a:cubicBezTo>
                  <a:pt x="0" y="8323"/>
                  <a:pt x="2405" y="10716"/>
                  <a:pt x="5358" y="10716"/>
                </a:cubicBezTo>
                <a:cubicBezTo>
                  <a:pt x="7727" y="10716"/>
                  <a:pt x="9739" y="9192"/>
                  <a:pt x="10442" y="7061"/>
                </a:cubicBezTo>
                <a:lnTo>
                  <a:pt x="42684" y="7061"/>
                </a:lnTo>
                <a:cubicBezTo>
                  <a:pt x="43398" y="9180"/>
                  <a:pt x="45399" y="10716"/>
                  <a:pt x="47768" y="10716"/>
                </a:cubicBezTo>
                <a:cubicBezTo>
                  <a:pt x="50125" y="10716"/>
                  <a:pt x="52138" y="9192"/>
                  <a:pt x="52840" y="7061"/>
                </a:cubicBezTo>
                <a:lnTo>
                  <a:pt x="82856" y="7061"/>
                </a:lnTo>
                <a:cubicBezTo>
                  <a:pt x="83570" y="9180"/>
                  <a:pt x="85570" y="10716"/>
                  <a:pt x="87940" y="10716"/>
                </a:cubicBezTo>
                <a:cubicBezTo>
                  <a:pt x="90297" y="10716"/>
                  <a:pt x="92309" y="9192"/>
                  <a:pt x="93012" y="7061"/>
                </a:cubicBezTo>
                <a:lnTo>
                  <a:pt x="126825" y="7061"/>
                </a:lnTo>
                <a:cubicBezTo>
                  <a:pt x="127540" y="9180"/>
                  <a:pt x="129528" y="10716"/>
                  <a:pt x="131897" y="10716"/>
                </a:cubicBezTo>
                <a:cubicBezTo>
                  <a:pt x="134267" y="10716"/>
                  <a:pt x="136279" y="9192"/>
                  <a:pt x="136970" y="7061"/>
                </a:cubicBezTo>
                <a:lnTo>
                  <a:pt x="169105" y="7061"/>
                </a:lnTo>
                <a:cubicBezTo>
                  <a:pt x="169819" y="9180"/>
                  <a:pt x="171819" y="10716"/>
                  <a:pt x="174177" y="10716"/>
                </a:cubicBezTo>
                <a:cubicBezTo>
                  <a:pt x="177141" y="10716"/>
                  <a:pt x="179534" y="8323"/>
                  <a:pt x="179534" y="5358"/>
                </a:cubicBezTo>
                <a:cubicBezTo>
                  <a:pt x="179534" y="2393"/>
                  <a:pt x="177141" y="0"/>
                  <a:pt x="174177" y="0"/>
                </a:cubicBezTo>
                <a:close/>
              </a:path>
            </a:pathLst>
          </a:custGeom>
          <a:gradFill>
            <a:gsLst>
              <a:gs pos="0">
                <a:schemeClr val="accent5"/>
              </a:gs>
              <a:gs pos="45000">
                <a:schemeClr val="accent4"/>
              </a:gs>
              <a:gs pos="50000">
                <a:schemeClr val="accent5"/>
              </a:gs>
            </a:gsLst>
            <a:lin ang="18900732" scaled="0"/>
          </a:gra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68" name="Google Shape;68;p16"/>
          <p:cNvSpPr/>
          <p:nvPr/>
        </p:nvSpPr>
        <p:spPr>
          <a:xfrm>
            <a:off x="3380681" y="2958636"/>
            <a:ext cx="252307" cy="252257"/>
          </a:xfrm>
          <a:custGeom>
            <a:avLst/>
            <a:gdLst/>
            <a:ahLst/>
            <a:cxnLst/>
            <a:rect l="l" t="t" r="r" b="b"/>
            <a:pathLst>
              <a:path w="5062" h="5061" extrusionOk="0">
                <a:moveTo>
                  <a:pt x="2525" y="0"/>
                </a:moveTo>
                <a:cubicBezTo>
                  <a:pt x="1132" y="0"/>
                  <a:pt x="1" y="1143"/>
                  <a:pt x="1" y="2536"/>
                </a:cubicBezTo>
                <a:cubicBezTo>
                  <a:pt x="1" y="3929"/>
                  <a:pt x="1132" y="5060"/>
                  <a:pt x="2525" y="5060"/>
                </a:cubicBezTo>
                <a:cubicBezTo>
                  <a:pt x="3918" y="5060"/>
                  <a:pt x="5061" y="3929"/>
                  <a:pt x="5061" y="2536"/>
                </a:cubicBezTo>
                <a:cubicBezTo>
                  <a:pt x="5061" y="1143"/>
                  <a:pt x="3918" y="0"/>
                  <a:pt x="2525"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69" name="Google Shape;69;p16"/>
          <p:cNvSpPr/>
          <p:nvPr/>
        </p:nvSpPr>
        <p:spPr>
          <a:xfrm>
            <a:off x="5489204" y="2958636"/>
            <a:ext cx="252257" cy="252257"/>
          </a:xfrm>
          <a:custGeom>
            <a:avLst/>
            <a:gdLst/>
            <a:ahLst/>
            <a:cxnLst/>
            <a:rect l="l" t="t" r="r" b="b"/>
            <a:pathLst>
              <a:path w="5061" h="5061" extrusionOk="0">
                <a:moveTo>
                  <a:pt x="2537" y="0"/>
                </a:moveTo>
                <a:cubicBezTo>
                  <a:pt x="1132" y="0"/>
                  <a:pt x="1" y="1143"/>
                  <a:pt x="1" y="2536"/>
                </a:cubicBezTo>
                <a:cubicBezTo>
                  <a:pt x="1" y="3929"/>
                  <a:pt x="1132" y="5060"/>
                  <a:pt x="2537" y="5060"/>
                </a:cubicBezTo>
                <a:cubicBezTo>
                  <a:pt x="3930" y="5060"/>
                  <a:pt x="5061" y="3929"/>
                  <a:pt x="5061" y="2536"/>
                </a:cubicBezTo>
                <a:cubicBezTo>
                  <a:pt x="5061" y="1143"/>
                  <a:pt x="3930" y="0"/>
                  <a:pt x="2537"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70" name="Google Shape;70;p16"/>
          <p:cNvSpPr/>
          <p:nvPr/>
        </p:nvSpPr>
        <p:spPr>
          <a:xfrm>
            <a:off x="7496843" y="2958636"/>
            <a:ext cx="252257" cy="252257"/>
          </a:xfrm>
          <a:custGeom>
            <a:avLst/>
            <a:gdLst/>
            <a:ahLst/>
            <a:cxnLst/>
            <a:rect l="l" t="t" r="r" b="b"/>
            <a:pathLst>
              <a:path w="5061" h="5061" extrusionOk="0">
                <a:moveTo>
                  <a:pt x="2525" y="0"/>
                </a:moveTo>
                <a:cubicBezTo>
                  <a:pt x="1132" y="0"/>
                  <a:pt x="1" y="1143"/>
                  <a:pt x="1" y="2536"/>
                </a:cubicBezTo>
                <a:cubicBezTo>
                  <a:pt x="1" y="3929"/>
                  <a:pt x="1132" y="5060"/>
                  <a:pt x="2525" y="5060"/>
                </a:cubicBezTo>
                <a:cubicBezTo>
                  <a:pt x="3930" y="5060"/>
                  <a:pt x="5061" y="3929"/>
                  <a:pt x="5061" y="2536"/>
                </a:cubicBezTo>
                <a:cubicBezTo>
                  <a:pt x="5061" y="1143"/>
                  <a:pt x="3930" y="0"/>
                  <a:pt x="2525"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73" name="Google Shape;73;p16"/>
          <p:cNvSpPr/>
          <p:nvPr/>
        </p:nvSpPr>
        <p:spPr>
          <a:xfrm>
            <a:off x="2838285" y="1256088"/>
            <a:ext cx="1316911" cy="1478852"/>
          </a:xfrm>
          <a:custGeom>
            <a:avLst/>
            <a:gdLst/>
            <a:ahLst/>
            <a:cxnLst/>
            <a:rect l="l" t="t" r="r" b="b"/>
            <a:pathLst>
              <a:path w="26421" h="29670" extrusionOk="0">
                <a:moveTo>
                  <a:pt x="10823" y="25669"/>
                </a:moveTo>
                <a:lnTo>
                  <a:pt x="10823" y="25669"/>
                </a:lnTo>
                <a:cubicBezTo>
                  <a:pt x="10826" y="25670"/>
                  <a:pt x="10828" y="25672"/>
                  <a:pt x="10830" y="25674"/>
                </a:cubicBezTo>
                <a:lnTo>
                  <a:pt x="10830" y="25674"/>
                </a:lnTo>
                <a:cubicBezTo>
                  <a:pt x="10828" y="25673"/>
                  <a:pt x="10826" y="25671"/>
                  <a:pt x="10823" y="25669"/>
                </a:cubicBezTo>
                <a:close/>
                <a:moveTo>
                  <a:pt x="16005" y="25718"/>
                </a:moveTo>
                <a:cubicBezTo>
                  <a:pt x="16010" y="25718"/>
                  <a:pt x="16004" y="25729"/>
                  <a:pt x="15991" y="25729"/>
                </a:cubicBezTo>
                <a:cubicBezTo>
                  <a:pt x="15988" y="25730"/>
                  <a:pt x="15986" y="25731"/>
                  <a:pt x="15984" y="25732"/>
                </a:cubicBezTo>
                <a:lnTo>
                  <a:pt x="15984" y="25732"/>
                </a:lnTo>
                <a:cubicBezTo>
                  <a:pt x="15995" y="25721"/>
                  <a:pt x="16002" y="25718"/>
                  <a:pt x="16005" y="25718"/>
                </a:cubicBezTo>
                <a:close/>
                <a:moveTo>
                  <a:pt x="13467" y="436"/>
                </a:moveTo>
                <a:cubicBezTo>
                  <a:pt x="15225" y="436"/>
                  <a:pt x="16984" y="797"/>
                  <a:pt x="18610" y="1535"/>
                </a:cubicBezTo>
                <a:cubicBezTo>
                  <a:pt x="22527" y="3321"/>
                  <a:pt x="25337" y="7083"/>
                  <a:pt x="25897" y="11346"/>
                </a:cubicBezTo>
                <a:cubicBezTo>
                  <a:pt x="25968" y="11893"/>
                  <a:pt x="25992" y="12453"/>
                  <a:pt x="25992" y="13013"/>
                </a:cubicBezTo>
                <a:cubicBezTo>
                  <a:pt x="25993" y="13033"/>
                  <a:pt x="25997" y="13051"/>
                  <a:pt x="26003" y="13068"/>
                </a:cubicBezTo>
                <a:lnTo>
                  <a:pt x="26003" y="13068"/>
                </a:lnTo>
                <a:cubicBezTo>
                  <a:pt x="25958" y="16623"/>
                  <a:pt x="24436" y="20031"/>
                  <a:pt x="21777" y="22395"/>
                </a:cubicBezTo>
                <a:cubicBezTo>
                  <a:pt x="20444" y="23573"/>
                  <a:pt x="18872" y="24466"/>
                  <a:pt x="17193" y="25002"/>
                </a:cubicBezTo>
                <a:cubicBezTo>
                  <a:pt x="16777" y="25133"/>
                  <a:pt x="16336" y="25240"/>
                  <a:pt x="15919" y="25324"/>
                </a:cubicBezTo>
                <a:cubicBezTo>
                  <a:pt x="15741" y="25359"/>
                  <a:pt x="15681" y="25395"/>
                  <a:pt x="15598" y="25550"/>
                </a:cubicBezTo>
                <a:cubicBezTo>
                  <a:pt x="15360" y="25919"/>
                  <a:pt x="15133" y="26288"/>
                  <a:pt x="14895" y="26681"/>
                </a:cubicBezTo>
                <a:cubicBezTo>
                  <a:pt x="14410" y="27472"/>
                  <a:pt x="13925" y="28262"/>
                  <a:pt x="13432" y="29045"/>
                </a:cubicBezTo>
                <a:lnTo>
                  <a:pt x="13432" y="29045"/>
                </a:lnTo>
                <a:cubicBezTo>
                  <a:pt x="12866" y="28136"/>
                  <a:pt x="12308" y="27235"/>
                  <a:pt x="11740" y="26324"/>
                </a:cubicBezTo>
                <a:cubicBezTo>
                  <a:pt x="11562" y="26038"/>
                  <a:pt x="11335" y="25431"/>
                  <a:pt x="10978" y="25336"/>
                </a:cubicBezTo>
                <a:cubicBezTo>
                  <a:pt x="9907" y="25074"/>
                  <a:pt x="8883" y="24788"/>
                  <a:pt x="7883" y="24300"/>
                </a:cubicBezTo>
                <a:cubicBezTo>
                  <a:pt x="3906" y="22335"/>
                  <a:pt x="1191" y="18323"/>
                  <a:pt x="870" y="13906"/>
                </a:cubicBezTo>
                <a:cubicBezTo>
                  <a:pt x="560" y="9548"/>
                  <a:pt x="2584" y="5226"/>
                  <a:pt x="6168" y="2714"/>
                </a:cubicBezTo>
                <a:cubicBezTo>
                  <a:pt x="8313" y="1213"/>
                  <a:pt x="10888" y="436"/>
                  <a:pt x="13467" y="436"/>
                </a:cubicBezTo>
                <a:close/>
                <a:moveTo>
                  <a:pt x="13400" y="0"/>
                </a:moveTo>
                <a:cubicBezTo>
                  <a:pt x="11401" y="0"/>
                  <a:pt x="9398" y="453"/>
                  <a:pt x="7573" y="1368"/>
                </a:cubicBezTo>
                <a:cubicBezTo>
                  <a:pt x="3644" y="3321"/>
                  <a:pt x="941" y="7262"/>
                  <a:pt x="477" y="11620"/>
                </a:cubicBezTo>
                <a:cubicBezTo>
                  <a:pt x="1" y="16144"/>
                  <a:pt x="1977" y="20656"/>
                  <a:pt x="5597" y="23395"/>
                </a:cubicBezTo>
                <a:cubicBezTo>
                  <a:pt x="6490" y="24062"/>
                  <a:pt x="7454" y="24609"/>
                  <a:pt x="8478" y="25026"/>
                </a:cubicBezTo>
                <a:cubicBezTo>
                  <a:pt x="9002" y="25240"/>
                  <a:pt x="9538" y="25419"/>
                  <a:pt x="10073" y="25562"/>
                </a:cubicBezTo>
                <a:cubicBezTo>
                  <a:pt x="10204" y="25598"/>
                  <a:pt x="10359" y="25633"/>
                  <a:pt x="10502" y="25669"/>
                </a:cubicBezTo>
                <a:cubicBezTo>
                  <a:pt x="10526" y="25669"/>
                  <a:pt x="10724" y="25717"/>
                  <a:pt x="10811" y="25717"/>
                </a:cubicBezTo>
                <a:cubicBezTo>
                  <a:pt x="10831" y="25717"/>
                  <a:pt x="10844" y="25714"/>
                  <a:pt x="10850" y="25709"/>
                </a:cubicBezTo>
                <a:lnTo>
                  <a:pt x="10850" y="25709"/>
                </a:lnTo>
                <a:cubicBezTo>
                  <a:pt x="10861" y="25735"/>
                  <a:pt x="10874" y="25767"/>
                  <a:pt x="10895" y="25788"/>
                </a:cubicBezTo>
                <a:cubicBezTo>
                  <a:pt x="11633" y="26907"/>
                  <a:pt x="12324" y="28098"/>
                  <a:pt x="13026" y="29241"/>
                </a:cubicBezTo>
                <a:cubicBezTo>
                  <a:pt x="13097" y="29348"/>
                  <a:pt x="13157" y="29467"/>
                  <a:pt x="13228" y="29562"/>
                </a:cubicBezTo>
                <a:cubicBezTo>
                  <a:pt x="13276" y="29634"/>
                  <a:pt x="13348" y="29669"/>
                  <a:pt x="13417" y="29669"/>
                </a:cubicBezTo>
                <a:cubicBezTo>
                  <a:pt x="13487" y="29669"/>
                  <a:pt x="13556" y="29634"/>
                  <a:pt x="13598" y="29562"/>
                </a:cubicBezTo>
                <a:cubicBezTo>
                  <a:pt x="14098" y="28777"/>
                  <a:pt x="14574" y="27991"/>
                  <a:pt x="15062" y="27217"/>
                </a:cubicBezTo>
                <a:lnTo>
                  <a:pt x="15860" y="25919"/>
                </a:lnTo>
                <a:cubicBezTo>
                  <a:pt x="15895" y="25859"/>
                  <a:pt x="15919" y="25800"/>
                  <a:pt x="15967" y="25752"/>
                </a:cubicBezTo>
                <a:cubicBezTo>
                  <a:pt x="15968" y="25751"/>
                  <a:pt x="15969" y="25750"/>
                  <a:pt x="15970" y="25748"/>
                </a:cubicBezTo>
                <a:lnTo>
                  <a:pt x="15970" y="25748"/>
                </a:lnTo>
                <a:cubicBezTo>
                  <a:pt x="15972" y="25752"/>
                  <a:pt x="15981" y="25753"/>
                  <a:pt x="15995" y="25753"/>
                </a:cubicBezTo>
                <a:cubicBezTo>
                  <a:pt x="16035" y="25753"/>
                  <a:pt x="16112" y="25740"/>
                  <a:pt x="16134" y="25740"/>
                </a:cubicBezTo>
                <a:cubicBezTo>
                  <a:pt x="16169" y="25729"/>
                  <a:pt x="16217" y="25729"/>
                  <a:pt x="16276" y="25717"/>
                </a:cubicBezTo>
                <a:cubicBezTo>
                  <a:pt x="16384" y="25681"/>
                  <a:pt x="16503" y="25669"/>
                  <a:pt x="16610" y="25633"/>
                </a:cubicBezTo>
                <a:cubicBezTo>
                  <a:pt x="16824" y="25574"/>
                  <a:pt x="17038" y="25514"/>
                  <a:pt x="17265" y="25455"/>
                </a:cubicBezTo>
                <a:cubicBezTo>
                  <a:pt x="20610" y="24431"/>
                  <a:pt x="23456" y="22026"/>
                  <a:pt x="25039" y="18894"/>
                </a:cubicBezTo>
                <a:cubicBezTo>
                  <a:pt x="25943" y="17027"/>
                  <a:pt x="26396" y="15017"/>
                  <a:pt x="26420" y="12995"/>
                </a:cubicBezTo>
                <a:lnTo>
                  <a:pt x="26420" y="12995"/>
                </a:lnTo>
                <a:cubicBezTo>
                  <a:pt x="26421" y="12993"/>
                  <a:pt x="26421" y="12991"/>
                  <a:pt x="26421" y="12989"/>
                </a:cubicBezTo>
                <a:lnTo>
                  <a:pt x="26421" y="12989"/>
                </a:lnTo>
                <a:cubicBezTo>
                  <a:pt x="26421" y="12989"/>
                  <a:pt x="26421" y="12989"/>
                  <a:pt x="26421" y="12989"/>
                </a:cubicBezTo>
                <a:cubicBezTo>
                  <a:pt x="26421" y="12988"/>
                  <a:pt x="26421" y="12987"/>
                  <a:pt x="26421" y="12986"/>
                </a:cubicBezTo>
                <a:lnTo>
                  <a:pt x="26421" y="12986"/>
                </a:lnTo>
                <a:cubicBezTo>
                  <a:pt x="26396" y="8534"/>
                  <a:pt x="24098" y="4344"/>
                  <a:pt x="20325" y="1976"/>
                </a:cubicBezTo>
                <a:cubicBezTo>
                  <a:pt x="18237" y="665"/>
                  <a:pt x="15822" y="0"/>
                  <a:pt x="1340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74" name="Google Shape;74;p16"/>
          <p:cNvSpPr/>
          <p:nvPr/>
        </p:nvSpPr>
        <p:spPr>
          <a:xfrm>
            <a:off x="4937339" y="1256088"/>
            <a:ext cx="1316861" cy="1478852"/>
          </a:xfrm>
          <a:custGeom>
            <a:avLst/>
            <a:gdLst/>
            <a:ahLst/>
            <a:cxnLst/>
            <a:rect l="l" t="t" r="r" b="b"/>
            <a:pathLst>
              <a:path w="26420" h="29670" extrusionOk="0">
                <a:moveTo>
                  <a:pt x="13478" y="436"/>
                </a:moveTo>
                <a:cubicBezTo>
                  <a:pt x="15236" y="436"/>
                  <a:pt x="16995" y="797"/>
                  <a:pt x="18621" y="1535"/>
                </a:cubicBezTo>
                <a:cubicBezTo>
                  <a:pt x="22539" y="3321"/>
                  <a:pt x="25348" y="7083"/>
                  <a:pt x="25896" y="11346"/>
                </a:cubicBezTo>
                <a:cubicBezTo>
                  <a:pt x="25978" y="11887"/>
                  <a:pt x="26003" y="12439"/>
                  <a:pt x="26003" y="12992"/>
                </a:cubicBezTo>
                <a:lnTo>
                  <a:pt x="26003" y="12992"/>
                </a:lnTo>
                <a:cubicBezTo>
                  <a:pt x="25990" y="16575"/>
                  <a:pt x="24455" y="20014"/>
                  <a:pt x="21777" y="22395"/>
                </a:cubicBezTo>
                <a:cubicBezTo>
                  <a:pt x="20455" y="23573"/>
                  <a:pt x="18871" y="24466"/>
                  <a:pt x="17193" y="25002"/>
                </a:cubicBezTo>
                <a:cubicBezTo>
                  <a:pt x="16776" y="25133"/>
                  <a:pt x="16347" y="25240"/>
                  <a:pt x="15931" y="25324"/>
                </a:cubicBezTo>
                <a:cubicBezTo>
                  <a:pt x="15752" y="25359"/>
                  <a:pt x="15692" y="25395"/>
                  <a:pt x="15597" y="25550"/>
                </a:cubicBezTo>
                <a:cubicBezTo>
                  <a:pt x="15359" y="25919"/>
                  <a:pt x="15145" y="26288"/>
                  <a:pt x="14907" y="26681"/>
                </a:cubicBezTo>
                <a:cubicBezTo>
                  <a:pt x="14410" y="27474"/>
                  <a:pt x="13922" y="28267"/>
                  <a:pt x="13436" y="29051"/>
                </a:cubicBezTo>
                <a:lnTo>
                  <a:pt x="13436" y="29051"/>
                </a:lnTo>
                <a:cubicBezTo>
                  <a:pt x="12869" y="28140"/>
                  <a:pt x="12310" y="27237"/>
                  <a:pt x="11751" y="26324"/>
                </a:cubicBezTo>
                <a:cubicBezTo>
                  <a:pt x="11561" y="26038"/>
                  <a:pt x="11347" y="25431"/>
                  <a:pt x="10989" y="25336"/>
                </a:cubicBezTo>
                <a:cubicBezTo>
                  <a:pt x="9918" y="25074"/>
                  <a:pt x="8882" y="24788"/>
                  <a:pt x="7894" y="24300"/>
                </a:cubicBezTo>
                <a:cubicBezTo>
                  <a:pt x="3917" y="22335"/>
                  <a:pt x="1191" y="18323"/>
                  <a:pt x="881" y="13906"/>
                </a:cubicBezTo>
                <a:cubicBezTo>
                  <a:pt x="572" y="9548"/>
                  <a:pt x="2596" y="5226"/>
                  <a:pt x="6179" y="2714"/>
                </a:cubicBezTo>
                <a:cubicBezTo>
                  <a:pt x="8325" y="1213"/>
                  <a:pt x="10900" y="436"/>
                  <a:pt x="13478" y="436"/>
                </a:cubicBezTo>
                <a:close/>
                <a:moveTo>
                  <a:pt x="13407" y="0"/>
                </a:moveTo>
                <a:cubicBezTo>
                  <a:pt x="11407" y="0"/>
                  <a:pt x="9404" y="453"/>
                  <a:pt x="7584" y="1368"/>
                </a:cubicBezTo>
                <a:cubicBezTo>
                  <a:pt x="3655" y="3321"/>
                  <a:pt x="941" y="7262"/>
                  <a:pt x="476" y="11620"/>
                </a:cubicBezTo>
                <a:cubicBezTo>
                  <a:pt x="0" y="16144"/>
                  <a:pt x="1976" y="20656"/>
                  <a:pt x="5596" y="23395"/>
                </a:cubicBezTo>
                <a:cubicBezTo>
                  <a:pt x="6489" y="24062"/>
                  <a:pt x="7453" y="24609"/>
                  <a:pt x="8489" y="25026"/>
                </a:cubicBezTo>
                <a:cubicBezTo>
                  <a:pt x="9001" y="25240"/>
                  <a:pt x="9537" y="25419"/>
                  <a:pt x="10073" y="25562"/>
                </a:cubicBezTo>
                <a:cubicBezTo>
                  <a:pt x="10216" y="25598"/>
                  <a:pt x="10358" y="25633"/>
                  <a:pt x="10513" y="25669"/>
                </a:cubicBezTo>
                <a:cubicBezTo>
                  <a:pt x="10529" y="25669"/>
                  <a:pt x="10725" y="25717"/>
                  <a:pt x="10811" y="25717"/>
                </a:cubicBezTo>
                <a:cubicBezTo>
                  <a:pt x="10855" y="25717"/>
                  <a:pt x="10870" y="25705"/>
                  <a:pt x="10823" y="25669"/>
                </a:cubicBezTo>
                <a:lnTo>
                  <a:pt x="10823" y="25669"/>
                </a:lnTo>
                <a:cubicBezTo>
                  <a:pt x="10859" y="25681"/>
                  <a:pt x="10870" y="25752"/>
                  <a:pt x="10894" y="25788"/>
                </a:cubicBezTo>
                <a:cubicBezTo>
                  <a:pt x="11644" y="26907"/>
                  <a:pt x="12323" y="28098"/>
                  <a:pt x="13025" y="29241"/>
                </a:cubicBezTo>
                <a:cubicBezTo>
                  <a:pt x="13097" y="29348"/>
                  <a:pt x="13156" y="29467"/>
                  <a:pt x="13228" y="29562"/>
                </a:cubicBezTo>
                <a:cubicBezTo>
                  <a:pt x="13275" y="29634"/>
                  <a:pt x="13347" y="29669"/>
                  <a:pt x="13418" y="29669"/>
                </a:cubicBezTo>
                <a:cubicBezTo>
                  <a:pt x="13490" y="29669"/>
                  <a:pt x="13561" y="29634"/>
                  <a:pt x="13609" y="29562"/>
                </a:cubicBezTo>
                <a:cubicBezTo>
                  <a:pt x="14097" y="28777"/>
                  <a:pt x="14573" y="27991"/>
                  <a:pt x="15061" y="27217"/>
                </a:cubicBezTo>
                <a:lnTo>
                  <a:pt x="15871" y="25919"/>
                </a:lnTo>
                <a:cubicBezTo>
                  <a:pt x="15895" y="25859"/>
                  <a:pt x="15931" y="25800"/>
                  <a:pt x="15966" y="25752"/>
                </a:cubicBezTo>
                <a:cubicBezTo>
                  <a:pt x="15988" y="25725"/>
                  <a:pt x="16000" y="25718"/>
                  <a:pt x="16005" y="25718"/>
                </a:cubicBezTo>
                <a:cubicBezTo>
                  <a:pt x="16011" y="25718"/>
                  <a:pt x="16008" y="25729"/>
                  <a:pt x="16002" y="25729"/>
                </a:cubicBezTo>
                <a:cubicBezTo>
                  <a:pt x="15964" y="25748"/>
                  <a:pt x="15973" y="25753"/>
                  <a:pt x="16000" y="25753"/>
                </a:cubicBezTo>
                <a:cubicBezTo>
                  <a:pt x="16040" y="25753"/>
                  <a:pt x="16119" y="25740"/>
                  <a:pt x="16133" y="25740"/>
                </a:cubicBezTo>
                <a:cubicBezTo>
                  <a:pt x="16181" y="25729"/>
                  <a:pt x="16228" y="25729"/>
                  <a:pt x="16288" y="25717"/>
                </a:cubicBezTo>
                <a:cubicBezTo>
                  <a:pt x="16383" y="25681"/>
                  <a:pt x="16502" y="25669"/>
                  <a:pt x="16609" y="25633"/>
                </a:cubicBezTo>
                <a:cubicBezTo>
                  <a:pt x="16835" y="25574"/>
                  <a:pt x="17038" y="25514"/>
                  <a:pt x="17264" y="25455"/>
                </a:cubicBezTo>
                <a:cubicBezTo>
                  <a:pt x="20610" y="24431"/>
                  <a:pt x="23455" y="22026"/>
                  <a:pt x="25051" y="18894"/>
                </a:cubicBezTo>
                <a:cubicBezTo>
                  <a:pt x="25944" y="17025"/>
                  <a:pt x="26420" y="15013"/>
                  <a:pt x="26420" y="12989"/>
                </a:cubicBezTo>
                <a:cubicBezTo>
                  <a:pt x="26420" y="12988"/>
                  <a:pt x="26420" y="12988"/>
                  <a:pt x="26420" y="12987"/>
                </a:cubicBezTo>
                <a:lnTo>
                  <a:pt x="26420" y="12987"/>
                </a:lnTo>
                <a:cubicBezTo>
                  <a:pt x="26408" y="8535"/>
                  <a:pt x="24098" y="4345"/>
                  <a:pt x="20336" y="1976"/>
                </a:cubicBezTo>
                <a:cubicBezTo>
                  <a:pt x="18249" y="665"/>
                  <a:pt x="15829" y="0"/>
                  <a:pt x="1340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75" name="Google Shape;75;p16"/>
          <p:cNvSpPr/>
          <p:nvPr/>
        </p:nvSpPr>
        <p:spPr>
          <a:xfrm>
            <a:off x="6953851" y="1256088"/>
            <a:ext cx="1316911" cy="1478852"/>
          </a:xfrm>
          <a:custGeom>
            <a:avLst/>
            <a:gdLst/>
            <a:ahLst/>
            <a:cxnLst/>
            <a:rect l="l" t="t" r="r" b="b"/>
            <a:pathLst>
              <a:path w="26421" h="29670" extrusionOk="0">
                <a:moveTo>
                  <a:pt x="10811" y="25669"/>
                </a:moveTo>
                <a:lnTo>
                  <a:pt x="10811" y="25669"/>
                </a:lnTo>
                <a:cubicBezTo>
                  <a:pt x="10820" y="25672"/>
                  <a:pt x="10827" y="25678"/>
                  <a:pt x="10833" y="25686"/>
                </a:cubicBezTo>
                <a:lnTo>
                  <a:pt x="10833" y="25686"/>
                </a:lnTo>
                <a:cubicBezTo>
                  <a:pt x="10828" y="25681"/>
                  <a:pt x="10821" y="25676"/>
                  <a:pt x="10811" y="25669"/>
                </a:cubicBezTo>
                <a:close/>
                <a:moveTo>
                  <a:pt x="16004" y="25718"/>
                </a:moveTo>
                <a:cubicBezTo>
                  <a:pt x="16009" y="25718"/>
                  <a:pt x="16004" y="25729"/>
                  <a:pt x="15991" y="25729"/>
                </a:cubicBezTo>
                <a:cubicBezTo>
                  <a:pt x="15988" y="25730"/>
                  <a:pt x="15986" y="25731"/>
                  <a:pt x="15984" y="25732"/>
                </a:cubicBezTo>
                <a:lnTo>
                  <a:pt x="15984" y="25732"/>
                </a:lnTo>
                <a:cubicBezTo>
                  <a:pt x="15995" y="25721"/>
                  <a:pt x="16002" y="25718"/>
                  <a:pt x="16004" y="25718"/>
                </a:cubicBezTo>
                <a:close/>
                <a:moveTo>
                  <a:pt x="13470" y="436"/>
                </a:moveTo>
                <a:cubicBezTo>
                  <a:pt x="15229" y="436"/>
                  <a:pt x="16991" y="797"/>
                  <a:pt x="18622" y="1535"/>
                </a:cubicBezTo>
                <a:cubicBezTo>
                  <a:pt x="22527" y="3321"/>
                  <a:pt x="25349" y="7083"/>
                  <a:pt x="25897" y="11346"/>
                </a:cubicBezTo>
                <a:cubicBezTo>
                  <a:pt x="25967" y="11887"/>
                  <a:pt x="26003" y="12439"/>
                  <a:pt x="26004" y="12991"/>
                </a:cubicBezTo>
                <a:lnTo>
                  <a:pt x="26004" y="12991"/>
                </a:lnTo>
                <a:cubicBezTo>
                  <a:pt x="25979" y="16574"/>
                  <a:pt x="24455" y="20014"/>
                  <a:pt x="21777" y="22395"/>
                </a:cubicBezTo>
                <a:cubicBezTo>
                  <a:pt x="20443" y="23573"/>
                  <a:pt x="18872" y="24466"/>
                  <a:pt x="17193" y="25002"/>
                </a:cubicBezTo>
                <a:cubicBezTo>
                  <a:pt x="16776" y="25133"/>
                  <a:pt x="16336" y="25240"/>
                  <a:pt x="15919" y="25324"/>
                </a:cubicBezTo>
                <a:cubicBezTo>
                  <a:pt x="15741" y="25359"/>
                  <a:pt x="15681" y="25395"/>
                  <a:pt x="15598" y="25550"/>
                </a:cubicBezTo>
                <a:cubicBezTo>
                  <a:pt x="15360" y="25919"/>
                  <a:pt x="15133" y="26288"/>
                  <a:pt x="14895" y="26681"/>
                </a:cubicBezTo>
                <a:cubicBezTo>
                  <a:pt x="14410" y="27472"/>
                  <a:pt x="13925" y="28262"/>
                  <a:pt x="13432" y="29045"/>
                </a:cubicBezTo>
                <a:lnTo>
                  <a:pt x="13432" y="29045"/>
                </a:lnTo>
                <a:cubicBezTo>
                  <a:pt x="12866" y="28136"/>
                  <a:pt x="12308" y="27235"/>
                  <a:pt x="11740" y="26324"/>
                </a:cubicBezTo>
                <a:cubicBezTo>
                  <a:pt x="11561" y="26038"/>
                  <a:pt x="11335" y="25431"/>
                  <a:pt x="10978" y="25336"/>
                </a:cubicBezTo>
                <a:cubicBezTo>
                  <a:pt x="9906" y="25074"/>
                  <a:pt x="8883" y="24788"/>
                  <a:pt x="7882" y="24300"/>
                </a:cubicBezTo>
                <a:cubicBezTo>
                  <a:pt x="3906" y="22335"/>
                  <a:pt x="1191" y="18323"/>
                  <a:pt x="882" y="13906"/>
                </a:cubicBezTo>
                <a:cubicBezTo>
                  <a:pt x="560" y="9548"/>
                  <a:pt x="2584" y="5226"/>
                  <a:pt x="6180" y="2714"/>
                </a:cubicBezTo>
                <a:cubicBezTo>
                  <a:pt x="8318" y="1213"/>
                  <a:pt x="10890" y="436"/>
                  <a:pt x="13470" y="436"/>
                </a:cubicBezTo>
                <a:close/>
                <a:moveTo>
                  <a:pt x="13400" y="0"/>
                </a:moveTo>
                <a:cubicBezTo>
                  <a:pt x="11401" y="0"/>
                  <a:pt x="9398" y="453"/>
                  <a:pt x="7573" y="1368"/>
                </a:cubicBezTo>
                <a:cubicBezTo>
                  <a:pt x="3644" y="3321"/>
                  <a:pt x="929" y="7262"/>
                  <a:pt x="477" y="11620"/>
                </a:cubicBezTo>
                <a:cubicBezTo>
                  <a:pt x="0" y="16144"/>
                  <a:pt x="1977" y="20656"/>
                  <a:pt x="5596" y="23395"/>
                </a:cubicBezTo>
                <a:cubicBezTo>
                  <a:pt x="6489" y="24062"/>
                  <a:pt x="7454" y="24609"/>
                  <a:pt x="8478" y="25026"/>
                </a:cubicBezTo>
                <a:cubicBezTo>
                  <a:pt x="9002" y="25240"/>
                  <a:pt x="9537" y="25419"/>
                  <a:pt x="10073" y="25562"/>
                </a:cubicBezTo>
                <a:cubicBezTo>
                  <a:pt x="10204" y="25598"/>
                  <a:pt x="10359" y="25633"/>
                  <a:pt x="10502" y="25669"/>
                </a:cubicBezTo>
                <a:cubicBezTo>
                  <a:pt x="10526" y="25669"/>
                  <a:pt x="10724" y="25717"/>
                  <a:pt x="10808" y="25717"/>
                </a:cubicBezTo>
                <a:cubicBezTo>
                  <a:pt x="10831" y="25717"/>
                  <a:pt x="10845" y="25713"/>
                  <a:pt x="10845" y="25704"/>
                </a:cubicBezTo>
                <a:lnTo>
                  <a:pt x="10845" y="25704"/>
                </a:lnTo>
                <a:cubicBezTo>
                  <a:pt x="10860" y="25731"/>
                  <a:pt x="10873" y="25766"/>
                  <a:pt x="10895" y="25788"/>
                </a:cubicBezTo>
                <a:cubicBezTo>
                  <a:pt x="11633" y="26907"/>
                  <a:pt x="12323" y="28098"/>
                  <a:pt x="13014" y="29241"/>
                </a:cubicBezTo>
                <a:cubicBezTo>
                  <a:pt x="13097" y="29348"/>
                  <a:pt x="13157" y="29467"/>
                  <a:pt x="13228" y="29562"/>
                </a:cubicBezTo>
                <a:cubicBezTo>
                  <a:pt x="13270" y="29634"/>
                  <a:pt x="13341" y="29669"/>
                  <a:pt x="13413" y="29669"/>
                </a:cubicBezTo>
                <a:cubicBezTo>
                  <a:pt x="13484" y="29669"/>
                  <a:pt x="13556" y="29634"/>
                  <a:pt x="13597" y="29562"/>
                </a:cubicBezTo>
                <a:cubicBezTo>
                  <a:pt x="14086" y="28777"/>
                  <a:pt x="14562" y="27991"/>
                  <a:pt x="15062" y="27217"/>
                </a:cubicBezTo>
                <a:lnTo>
                  <a:pt x="15860" y="25919"/>
                </a:lnTo>
                <a:cubicBezTo>
                  <a:pt x="15895" y="25859"/>
                  <a:pt x="15919" y="25800"/>
                  <a:pt x="15967" y="25752"/>
                </a:cubicBezTo>
                <a:cubicBezTo>
                  <a:pt x="15968" y="25751"/>
                  <a:pt x="15969" y="25750"/>
                  <a:pt x="15970" y="25748"/>
                </a:cubicBezTo>
                <a:lnTo>
                  <a:pt x="15970" y="25748"/>
                </a:lnTo>
                <a:cubicBezTo>
                  <a:pt x="15972" y="25752"/>
                  <a:pt x="15981" y="25753"/>
                  <a:pt x="15995" y="25753"/>
                </a:cubicBezTo>
                <a:cubicBezTo>
                  <a:pt x="16035" y="25753"/>
                  <a:pt x="16112" y="25740"/>
                  <a:pt x="16133" y="25740"/>
                </a:cubicBezTo>
                <a:cubicBezTo>
                  <a:pt x="16169" y="25729"/>
                  <a:pt x="16217" y="25729"/>
                  <a:pt x="16276" y="25717"/>
                </a:cubicBezTo>
                <a:cubicBezTo>
                  <a:pt x="16383" y="25681"/>
                  <a:pt x="16503" y="25669"/>
                  <a:pt x="16610" y="25633"/>
                </a:cubicBezTo>
                <a:cubicBezTo>
                  <a:pt x="16824" y="25574"/>
                  <a:pt x="17038" y="25514"/>
                  <a:pt x="17265" y="25455"/>
                </a:cubicBezTo>
                <a:cubicBezTo>
                  <a:pt x="20610" y="24431"/>
                  <a:pt x="23456" y="22026"/>
                  <a:pt x="25039" y="18894"/>
                </a:cubicBezTo>
                <a:cubicBezTo>
                  <a:pt x="25944" y="17025"/>
                  <a:pt x="26420" y="15013"/>
                  <a:pt x="26420" y="12989"/>
                </a:cubicBezTo>
                <a:cubicBezTo>
                  <a:pt x="26420" y="12988"/>
                  <a:pt x="26420" y="12987"/>
                  <a:pt x="26420" y="12986"/>
                </a:cubicBezTo>
                <a:lnTo>
                  <a:pt x="26420" y="12986"/>
                </a:lnTo>
                <a:cubicBezTo>
                  <a:pt x="26396" y="8534"/>
                  <a:pt x="24098" y="4344"/>
                  <a:pt x="20324" y="1976"/>
                </a:cubicBezTo>
                <a:cubicBezTo>
                  <a:pt x="18237" y="665"/>
                  <a:pt x="15822" y="0"/>
                  <a:pt x="13400" y="0"/>
                </a:cubicBezTo>
                <a:close/>
              </a:path>
            </a:pathLst>
          </a:custGeom>
          <a:solidFill>
            <a:schemeClr val="accent3"/>
          </a:solidFill>
          <a:ln w="9525" cap="flat" cmpd="sng">
            <a:solidFill>
              <a:srgbClr val="F3663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78" name="Google Shape;78;p16"/>
          <p:cNvSpPr/>
          <p:nvPr/>
        </p:nvSpPr>
        <p:spPr>
          <a:xfrm>
            <a:off x="2245948" y="3061213"/>
            <a:ext cx="4506898" cy="3289709"/>
          </a:xfrm>
          <a:custGeom>
            <a:avLst/>
            <a:gdLst/>
            <a:ahLst/>
            <a:cxnLst/>
            <a:rect l="l" t="t" r="r" b="b"/>
            <a:pathLst>
              <a:path w="59115" h="44481" extrusionOk="0">
                <a:moveTo>
                  <a:pt x="5019" y="1"/>
                </a:moveTo>
                <a:cubicBezTo>
                  <a:pt x="3545" y="1"/>
                  <a:pt x="2078" y="182"/>
                  <a:pt x="1036" y="1347"/>
                </a:cubicBezTo>
                <a:cubicBezTo>
                  <a:pt x="72" y="2419"/>
                  <a:pt x="0" y="3669"/>
                  <a:pt x="0" y="5003"/>
                </a:cubicBezTo>
                <a:lnTo>
                  <a:pt x="0" y="9336"/>
                </a:lnTo>
                <a:lnTo>
                  <a:pt x="0" y="23576"/>
                </a:lnTo>
                <a:lnTo>
                  <a:pt x="0" y="37006"/>
                </a:lnTo>
                <a:lnTo>
                  <a:pt x="0" y="40221"/>
                </a:lnTo>
                <a:cubicBezTo>
                  <a:pt x="12" y="42519"/>
                  <a:pt x="1631" y="44400"/>
                  <a:pt x="4001" y="44460"/>
                </a:cubicBezTo>
                <a:cubicBezTo>
                  <a:pt x="4580" y="44476"/>
                  <a:pt x="5162" y="44481"/>
                  <a:pt x="5746" y="44481"/>
                </a:cubicBezTo>
                <a:cubicBezTo>
                  <a:pt x="6912" y="44481"/>
                  <a:pt x="8085" y="44460"/>
                  <a:pt x="9251" y="44460"/>
                </a:cubicBezTo>
                <a:lnTo>
                  <a:pt x="58531" y="44460"/>
                </a:lnTo>
                <a:cubicBezTo>
                  <a:pt x="59115" y="44460"/>
                  <a:pt x="59115" y="43555"/>
                  <a:pt x="58531" y="43555"/>
                </a:cubicBezTo>
                <a:lnTo>
                  <a:pt x="4739" y="43555"/>
                </a:lnTo>
                <a:cubicBezTo>
                  <a:pt x="3513" y="43555"/>
                  <a:pt x="2322" y="43400"/>
                  <a:pt x="1500" y="42281"/>
                </a:cubicBezTo>
                <a:cubicBezTo>
                  <a:pt x="798" y="41328"/>
                  <a:pt x="905" y="40221"/>
                  <a:pt x="905" y="39102"/>
                </a:cubicBezTo>
                <a:lnTo>
                  <a:pt x="905" y="27934"/>
                </a:lnTo>
                <a:lnTo>
                  <a:pt x="905" y="13254"/>
                </a:lnTo>
                <a:cubicBezTo>
                  <a:pt x="905" y="10253"/>
                  <a:pt x="893" y="7277"/>
                  <a:pt x="905" y="4288"/>
                </a:cubicBezTo>
                <a:cubicBezTo>
                  <a:pt x="905" y="2252"/>
                  <a:pt x="2334" y="931"/>
                  <a:pt x="4346" y="931"/>
                </a:cubicBezTo>
                <a:lnTo>
                  <a:pt x="12585" y="931"/>
                </a:lnTo>
                <a:cubicBezTo>
                  <a:pt x="12589" y="931"/>
                  <a:pt x="12593" y="931"/>
                  <a:pt x="12596" y="931"/>
                </a:cubicBezTo>
                <a:cubicBezTo>
                  <a:pt x="13168" y="931"/>
                  <a:pt x="13165" y="38"/>
                  <a:pt x="12585" y="38"/>
                </a:cubicBezTo>
                <a:lnTo>
                  <a:pt x="6977" y="38"/>
                </a:lnTo>
                <a:cubicBezTo>
                  <a:pt x="6348" y="38"/>
                  <a:pt x="5683" y="1"/>
                  <a:pt x="5019" y="1"/>
                </a:cubicBezTo>
                <a:close/>
              </a:path>
            </a:pathLst>
          </a:custGeom>
          <a:gradFill>
            <a:gsLst>
              <a:gs pos="0">
                <a:schemeClr val="accent5"/>
              </a:gs>
              <a:gs pos="91000">
                <a:schemeClr val="accent4"/>
              </a:gs>
              <a:gs pos="100000">
                <a:schemeClr val="accent6"/>
              </a:gs>
              <a:gs pos="100000">
                <a:srgbClr val="BA7016"/>
              </a:gs>
            </a:gsLst>
            <a:lin ang="0" scaled="0"/>
          </a:gra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80" name="Google Shape;80;p16"/>
          <p:cNvSpPr/>
          <p:nvPr/>
        </p:nvSpPr>
        <p:spPr>
          <a:xfrm>
            <a:off x="2375109" y="3720222"/>
            <a:ext cx="2121200" cy="4512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133" b="1" i="0" u="none" strike="noStrike" kern="0" cap="none" spc="0" normalizeH="0" baseline="0" noProof="0">
                <a:ln>
                  <a:noFill/>
                </a:ln>
                <a:solidFill>
                  <a:srgbClr val="EF9121"/>
                </a:solidFill>
                <a:effectLst/>
                <a:uLnTx/>
                <a:uFillTx/>
                <a:latin typeface="Aptos" panose="020B0004020202020204" pitchFamily="34" charset="0"/>
                <a:ea typeface="Roboto"/>
                <a:cs typeface="Roboto"/>
                <a:sym typeface="Roboto"/>
              </a:rPr>
              <a:t>User Received Laptop from OEM</a:t>
            </a:r>
            <a:endParaRPr kumimoji="0" sz="2133" b="1" i="0" u="none" strike="noStrike" kern="0" cap="none" spc="0" normalizeH="0" baseline="0" noProof="0">
              <a:ln>
                <a:noFill/>
              </a:ln>
              <a:solidFill>
                <a:srgbClr val="EF9121"/>
              </a:solidFill>
              <a:effectLst/>
              <a:uLnTx/>
              <a:uFillTx/>
              <a:latin typeface="Aptos" panose="020B0004020202020204" pitchFamily="34" charset="0"/>
              <a:ea typeface="Roboto"/>
              <a:cs typeface="Roboto"/>
              <a:sym typeface="Roboto"/>
            </a:endParaRPr>
          </a:p>
        </p:txBody>
      </p:sp>
      <p:sp>
        <p:nvSpPr>
          <p:cNvPr id="81" name="Google Shape;81;p16"/>
          <p:cNvSpPr/>
          <p:nvPr/>
        </p:nvSpPr>
        <p:spPr>
          <a:xfrm>
            <a:off x="4500042" y="3400341"/>
            <a:ext cx="2121200" cy="4512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133" b="1" i="0" u="none" strike="noStrike" kern="0" cap="none" spc="0" normalizeH="0" baseline="0" noProof="0">
                <a:ln>
                  <a:noFill/>
                </a:ln>
                <a:solidFill>
                  <a:srgbClr val="D6591E"/>
                </a:solidFill>
                <a:effectLst/>
                <a:uLnTx/>
                <a:uFillTx/>
                <a:latin typeface="Aptos" panose="020B0004020202020204" pitchFamily="34" charset="0"/>
                <a:ea typeface="Roboto"/>
                <a:cs typeface="Roboto"/>
                <a:sym typeface="Roboto"/>
              </a:rPr>
              <a:t>ServiceDesk</a:t>
            </a:r>
          </a:p>
        </p:txBody>
      </p:sp>
      <p:sp>
        <p:nvSpPr>
          <p:cNvPr id="82" name="Google Shape;82;p16"/>
          <p:cNvSpPr/>
          <p:nvPr/>
        </p:nvSpPr>
        <p:spPr>
          <a:xfrm>
            <a:off x="6578733" y="3400341"/>
            <a:ext cx="2121200" cy="4512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133" b="1" i="0" u="none" strike="noStrike" kern="0" cap="none" spc="0" normalizeH="0" baseline="0" noProof="0">
                <a:ln>
                  <a:noFill/>
                </a:ln>
                <a:solidFill>
                  <a:srgbClr val="F36633"/>
                </a:solidFill>
                <a:effectLst/>
                <a:uLnTx/>
                <a:uFillTx/>
                <a:latin typeface="Aptos" panose="020B0004020202020204" pitchFamily="34" charset="0"/>
                <a:ea typeface="Roboto"/>
                <a:cs typeface="Roboto"/>
                <a:sym typeface="Roboto"/>
              </a:rPr>
              <a:t>Tech Hub</a:t>
            </a:r>
            <a:endParaRPr kumimoji="0" sz="2133" b="1" i="0" u="none" strike="noStrike" kern="0" cap="none" spc="0" normalizeH="0" baseline="0" noProof="0">
              <a:ln>
                <a:noFill/>
              </a:ln>
              <a:solidFill>
                <a:srgbClr val="F36633"/>
              </a:solidFill>
              <a:effectLst/>
              <a:uLnTx/>
              <a:uFillTx/>
              <a:latin typeface="Aptos" panose="020B0004020202020204" pitchFamily="34" charset="0"/>
              <a:ea typeface="Roboto"/>
              <a:cs typeface="Roboto"/>
              <a:sym typeface="Roboto"/>
            </a:endParaRPr>
          </a:p>
        </p:txBody>
      </p:sp>
      <p:sp>
        <p:nvSpPr>
          <p:cNvPr id="85" name="Google Shape;85;p16"/>
          <p:cNvSpPr txBox="1">
            <a:spLocks noGrp="1"/>
          </p:cNvSpPr>
          <p:nvPr>
            <p:ph type="subTitle" idx="4294967295"/>
          </p:nvPr>
        </p:nvSpPr>
        <p:spPr>
          <a:xfrm>
            <a:off x="2427262" y="4405774"/>
            <a:ext cx="1917663" cy="1869853"/>
          </a:xfrm>
          <a:prstGeom prst="rect">
            <a:avLst/>
          </a:prstGeom>
        </p:spPr>
        <p:txBody>
          <a:bodyPr spcFirstLastPara="1" wrap="square" lIns="121900" tIns="121900" rIns="121900" bIns="121900" anchor="t" anchorCtr="0">
            <a:noAutofit/>
          </a:bodyPr>
          <a:lstStyle/>
          <a:p>
            <a:pPr marL="0" indent="0" algn="ctr">
              <a:buNone/>
            </a:pPr>
            <a:r>
              <a:rPr lang="en-US" sz="1600">
                <a:solidFill>
                  <a:schemeClr val="tx1"/>
                </a:solidFill>
                <a:latin typeface="Aptos" panose="020B0004020202020204" pitchFamily="34" charset="0"/>
              </a:rPr>
              <a:t>Laptop will be shipped to user’s doorstep</a:t>
            </a:r>
          </a:p>
        </p:txBody>
      </p:sp>
      <p:sp>
        <p:nvSpPr>
          <p:cNvPr id="86" name="Google Shape;86;p16"/>
          <p:cNvSpPr txBox="1">
            <a:spLocks noGrp="1"/>
          </p:cNvSpPr>
          <p:nvPr>
            <p:ph type="subTitle" idx="4294967295"/>
          </p:nvPr>
        </p:nvSpPr>
        <p:spPr>
          <a:xfrm>
            <a:off x="4594333" y="4405773"/>
            <a:ext cx="1932618" cy="1143855"/>
          </a:xfrm>
          <a:prstGeom prst="rect">
            <a:avLst/>
          </a:prstGeom>
        </p:spPr>
        <p:txBody>
          <a:bodyPr spcFirstLastPara="1" wrap="square" lIns="121900" tIns="121900" rIns="121900" bIns="121900" anchor="t" anchorCtr="0">
            <a:noAutofit/>
          </a:bodyPr>
          <a:lstStyle/>
          <a:p>
            <a:pPr marL="0" indent="0" algn="ctr">
              <a:buNone/>
            </a:pPr>
            <a:r>
              <a:rPr lang="en-US" sz="1600">
                <a:solidFill>
                  <a:schemeClr val="tx1"/>
                </a:solidFill>
                <a:latin typeface="Aptos" panose="020B0004020202020204" pitchFamily="34" charset="0"/>
              </a:rPr>
              <a:t>End users must work with the Service Desk for first level support</a:t>
            </a:r>
          </a:p>
          <a:p>
            <a:pPr marL="0" indent="0" algn="ctr">
              <a:spcBef>
                <a:spcPts val="2133"/>
              </a:spcBef>
              <a:spcAft>
                <a:spcPts val="2133"/>
              </a:spcAft>
              <a:buNone/>
            </a:pPr>
            <a:endParaRPr sz="1600">
              <a:solidFill>
                <a:schemeClr val="tx1"/>
              </a:solidFill>
              <a:latin typeface="Aptos" panose="020B0004020202020204" pitchFamily="34" charset="0"/>
            </a:endParaRPr>
          </a:p>
        </p:txBody>
      </p:sp>
      <p:pic>
        <p:nvPicPr>
          <p:cNvPr id="2" name="Picture 1" descr="Icon&#10;&#10;Description automatically generated with medium confidence">
            <a:extLst>
              <a:ext uri="{FF2B5EF4-FFF2-40B4-BE49-F238E27FC236}">
                <a16:creationId xmlns:a16="http://schemas.microsoft.com/office/drawing/2014/main" id="{C751F157-6145-14BA-B717-730CE3AC1A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919016" y="45016"/>
            <a:ext cx="1090983" cy="1091610"/>
          </a:xfrm>
          <a:prstGeom prst="rect">
            <a:avLst/>
          </a:prstGeom>
        </p:spPr>
      </p:pic>
      <p:sp>
        <p:nvSpPr>
          <p:cNvPr id="3" name="Rectangle 2">
            <a:extLst>
              <a:ext uri="{FF2B5EF4-FFF2-40B4-BE49-F238E27FC236}">
                <a16:creationId xmlns:a16="http://schemas.microsoft.com/office/drawing/2014/main" id="{F5387693-2123-3782-C76D-DF69944849CC}"/>
              </a:ext>
            </a:extLst>
          </p:cNvPr>
          <p:cNvSpPr/>
          <p:nvPr/>
        </p:nvSpPr>
        <p:spPr>
          <a:xfrm>
            <a:off x="7884062" y="2561654"/>
            <a:ext cx="4293424" cy="6177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ptos" panose="020B0004020202020204" pitchFamily="34" charset="0"/>
              <a:ea typeface="+mn-ea"/>
            </a:endParaRPr>
          </a:p>
        </p:txBody>
      </p:sp>
      <p:sp>
        <p:nvSpPr>
          <p:cNvPr id="79" name="Google Shape;79;p16"/>
          <p:cNvSpPr/>
          <p:nvPr/>
        </p:nvSpPr>
        <p:spPr>
          <a:xfrm>
            <a:off x="2946557" y="3055736"/>
            <a:ext cx="6299043" cy="3295186"/>
          </a:xfrm>
          <a:custGeom>
            <a:avLst/>
            <a:gdLst/>
            <a:ahLst/>
            <a:cxnLst/>
            <a:rect l="l" t="t" r="r" b="b"/>
            <a:pathLst>
              <a:path w="59949" h="44452" extrusionOk="0">
                <a:moveTo>
                  <a:pt x="53486" y="0"/>
                </a:moveTo>
                <a:cubicBezTo>
                  <a:pt x="52037" y="0"/>
                  <a:pt x="50590" y="6"/>
                  <a:pt x="49137" y="6"/>
                </a:cubicBezTo>
                <a:lnTo>
                  <a:pt x="47292" y="6"/>
                </a:lnTo>
                <a:cubicBezTo>
                  <a:pt x="46720" y="18"/>
                  <a:pt x="46720" y="922"/>
                  <a:pt x="47316" y="922"/>
                </a:cubicBezTo>
                <a:lnTo>
                  <a:pt x="52769" y="922"/>
                </a:lnTo>
                <a:cubicBezTo>
                  <a:pt x="53391" y="922"/>
                  <a:pt x="54083" y="877"/>
                  <a:pt x="54775" y="877"/>
                </a:cubicBezTo>
                <a:cubicBezTo>
                  <a:pt x="56363" y="877"/>
                  <a:pt x="57952" y="1114"/>
                  <a:pt x="58698" y="2673"/>
                </a:cubicBezTo>
                <a:cubicBezTo>
                  <a:pt x="59115" y="3554"/>
                  <a:pt x="58996" y="4625"/>
                  <a:pt x="58996" y="5578"/>
                </a:cubicBezTo>
                <a:lnTo>
                  <a:pt x="58996" y="10328"/>
                </a:lnTo>
                <a:lnTo>
                  <a:pt x="58996" y="24675"/>
                </a:lnTo>
                <a:lnTo>
                  <a:pt x="58996" y="37487"/>
                </a:lnTo>
                <a:cubicBezTo>
                  <a:pt x="58996" y="38439"/>
                  <a:pt x="59008" y="39380"/>
                  <a:pt x="58996" y="40332"/>
                </a:cubicBezTo>
                <a:cubicBezTo>
                  <a:pt x="58984" y="42189"/>
                  <a:pt x="57591" y="43535"/>
                  <a:pt x="55745" y="43547"/>
                </a:cubicBezTo>
                <a:cubicBezTo>
                  <a:pt x="55031" y="43551"/>
                  <a:pt x="54317" y="43552"/>
                  <a:pt x="53602" y="43552"/>
                </a:cubicBezTo>
                <a:cubicBezTo>
                  <a:pt x="52174" y="43552"/>
                  <a:pt x="50745" y="43547"/>
                  <a:pt x="49316" y="43547"/>
                </a:cubicBezTo>
                <a:lnTo>
                  <a:pt x="584" y="43547"/>
                </a:lnTo>
                <a:cubicBezTo>
                  <a:pt x="0" y="43547"/>
                  <a:pt x="0" y="44452"/>
                  <a:pt x="584" y="44452"/>
                </a:cubicBezTo>
                <a:lnTo>
                  <a:pt x="55412" y="44452"/>
                </a:lnTo>
                <a:cubicBezTo>
                  <a:pt x="56984" y="44452"/>
                  <a:pt x="58472" y="43928"/>
                  <a:pt x="59317" y="42499"/>
                </a:cubicBezTo>
                <a:cubicBezTo>
                  <a:pt x="59948" y="41463"/>
                  <a:pt x="59889" y="40344"/>
                  <a:pt x="59889" y="39201"/>
                </a:cubicBezTo>
                <a:lnTo>
                  <a:pt x="59889" y="27723"/>
                </a:lnTo>
                <a:lnTo>
                  <a:pt x="59889" y="12591"/>
                </a:lnTo>
                <a:cubicBezTo>
                  <a:pt x="59889" y="9757"/>
                  <a:pt x="59924" y="6935"/>
                  <a:pt x="59889" y="4101"/>
                </a:cubicBezTo>
                <a:cubicBezTo>
                  <a:pt x="59841" y="1708"/>
                  <a:pt x="58008" y="30"/>
                  <a:pt x="55662" y="6"/>
                </a:cubicBezTo>
                <a:cubicBezTo>
                  <a:pt x="54936" y="2"/>
                  <a:pt x="54211" y="0"/>
                  <a:pt x="53486" y="0"/>
                </a:cubicBezTo>
                <a:close/>
              </a:path>
            </a:pathLst>
          </a:custGeom>
          <a:gradFill>
            <a:gsLst>
              <a:gs pos="0">
                <a:schemeClr val="accent5"/>
              </a:gs>
              <a:gs pos="26000">
                <a:schemeClr val="accent4"/>
              </a:gs>
            </a:gsLst>
            <a:lin ang="18900044" scaled="0"/>
          </a:gra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5" name="Rectangle 4">
            <a:extLst>
              <a:ext uri="{FF2B5EF4-FFF2-40B4-BE49-F238E27FC236}">
                <a16:creationId xmlns:a16="http://schemas.microsoft.com/office/drawing/2014/main" id="{1292CB00-A395-4F8D-F747-C6DD9D0F8573}"/>
              </a:ext>
            </a:extLst>
          </p:cNvPr>
          <p:cNvSpPr/>
          <p:nvPr/>
        </p:nvSpPr>
        <p:spPr>
          <a:xfrm>
            <a:off x="9432853" y="2457835"/>
            <a:ext cx="2759147" cy="10595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ptos" panose="020B0004020202020204" pitchFamily="34" charset="0"/>
              <a:ea typeface="+mn-ea"/>
            </a:endParaRPr>
          </a:p>
        </p:txBody>
      </p:sp>
      <p:sp>
        <p:nvSpPr>
          <p:cNvPr id="7" name="Rectangle 6">
            <a:extLst>
              <a:ext uri="{FF2B5EF4-FFF2-40B4-BE49-F238E27FC236}">
                <a16:creationId xmlns:a16="http://schemas.microsoft.com/office/drawing/2014/main" id="{0661BF42-FCF4-F9A6-E56E-699B964EA7AF}"/>
              </a:ext>
            </a:extLst>
          </p:cNvPr>
          <p:cNvSpPr/>
          <p:nvPr/>
        </p:nvSpPr>
        <p:spPr>
          <a:xfrm>
            <a:off x="4453895" y="5689124"/>
            <a:ext cx="1917663" cy="6934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ptos" panose="020B0004020202020204" pitchFamily="34" charset="0"/>
              <a:ea typeface="+mn-ea"/>
            </a:endParaRPr>
          </a:p>
        </p:txBody>
      </p:sp>
      <p:sp>
        <p:nvSpPr>
          <p:cNvPr id="87" name="Google Shape;87;p16"/>
          <p:cNvSpPr txBox="1">
            <a:spLocks noGrp="1"/>
          </p:cNvSpPr>
          <p:nvPr>
            <p:ph type="subTitle" idx="4294967295"/>
          </p:nvPr>
        </p:nvSpPr>
        <p:spPr>
          <a:xfrm>
            <a:off x="6621242" y="4171422"/>
            <a:ext cx="2121200" cy="2060078"/>
          </a:xfrm>
          <a:prstGeom prst="rect">
            <a:avLst/>
          </a:prstGeom>
        </p:spPr>
        <p:txBody>
          <a:bodyPr spcFirstLastPara="1" wrap="square" lIns="121900" tIns="121900" rIns="121900" bIns="121900" anchor="t" anchorCtr="0">
            <a:noAutofit/>
          </a:bodyPr>
          <a:lstStyle/>
          <a:p>
            <a:pPr marL="0" indent="0" algn="ctr">
              <a:spcBef>
                <a:spcPts val="2133"/>
              </a:spcBef>
              <a:buNone/>
            </a:pPr>
            <a:r>
              <a:rPr lang="en-US" sz="1600">
                <a:solidFill>
                  <a:schemeClr val="dk1"/>
                </a:solidFill>
                <a:latin typeface="Aptos" panose="020B0004020202020204" pitchFamily="34" charset="0"/>
              </a:rPr>
              <a:t>If the issue can’t be resolve by ServiceDesk, user can come to onsite to work with GSO on site support</a:t>
            </a:r>
            <a:endParaRPr sz="1600">
              <a:solidFill>
                <a:schemeClr val="dk1"/>
              </a:solidFill>
              <a:latin typeface="Aptos" panose="020B0004020202020204" pitchFamily="34" charset="0"/>
            </a:endParaRPr>
          </a:p>
          <a:p>
            <a:pPr marL="0" indent="0" algn="ctr">
              <a:spcBef>
                <a:spcPts val="2133"/>
              </a:spcBef>
              <a:spcAft>
                <a:spcPts val="2133"/>
              </a:spcAft>
              <a:buNone/>
            </a:pPr>
            <a:endParaRPr sz="1600">
              <a:solidFill>
                <a:schemeClr val="dk1"/>
              </a:solidFill>
              <a:latin typeface="Aptos" panose="020B0004020202020204" pitchFamily="34" charset="0"/>
            </a:endParaRPr>
          </a:p>
        </p:txBody>
      </p:sp>
      <p:pic>
        <p:nvPicPr>
          <p:cNvPr id="21" name="Picture 20">
            <a:extLst>
              <a:ext uri="{FF2B5EF4-FFF2-40B4-BE49-F238E27FC236}">
                <a16:creationId xmlns:a16="http://schemas.microsoft.com/office/drawing/2014/main" id="{3F238DD1-509B-7AE0-7585-D0BBC57E9EFF}"/>
              </a:ext>
            </a:extLst>
          </p:cNvPr>
          <p:cNvPicPr>
            <a:picLocks noChangeAspect="1"/>
          </p:cNvPicPr>
          <p:nvPr/>
        </p:nvPicPr>
        <p:blipFill>
          <a:blip r:embed="rId4"/>
          <a:stretch>
            <a:fillRect/>
          </a:stretch>
        </p:blipFill>
        <p:spPr>
          <a:xfrm>
            <a:off x="3188301" y="1554344"/>
            <a:ext cx="602379" cy="602379"/>
          </a:xfrm>
          <a:prstGeom prst="rect">
            <a:avLst/>
          </a:prstGeom>
        </p:spPr>
      </p:pic>
      <p:pic>
        <p:nvPicPr>
          <p:cNvPr id="23" name="Picture 22">
            <a:extLst>
              <a:ext uri="{FF2B5EF4-FFF2-40B4-BE49-F238E27FC236}">
                <a16:creationId xmlns:a16="http://schemas.microsoft.com/office/drawing/2014/main" id="{38B61A18-F3A6-A92B-E500-1CB21FD7F897}"/>
              </a:ext>
            </a:extLst>
          </p:cNvPr>
          <p:cNvPicPr>
            <a:picLocks noChangeAspect="1"/>
          </p:cNvPicPr>
          <p:nvPr/>
        </p:nvPicPr>
        <p:blipFill>
          <a:blip r:embed="rId5"/>
          <a:stretch>
            <a:fillRect/>
          </a:stretch>
        </p:blipFill>
        <p:spPr>
          <a:xfrm>
            <a:off x="5332021" y="1586584"/>
            <a:ext cx="622862" cy="622862"/>
          </a:xfrm>
          <a:prstGeom prst="rect">
            <a:avLst/>
          </a:prstGeom>
        </p:spPr>
      </p:pic>
      <p:pic>
        <p:nvPicPr>
          <p:cNvPr id="25" name="Picture 24">
            <a:extLst>
              <a:ext uri="{FF2B5EF4-FFF2-40B4-BE49-F238E27FC236}">
                <a16:creationId xmlns:a16="http://schemas.microsoft.com/office/drawing/2014/main" id="{44641FAD-F073-CD71-7919-D8FEAF594284}"/>
              </a:ext>
            </a:extLst>
          </p:cNvPr>
          <p:cNvPicPr>
            <a:picLocks noChangeAspect="1"/>
          </p:cNvPicPr>
          <p:nvPr/>
        </p:nvPicPr>
        <p:blipFill>
          <a:blip r:embed="rId6"/>
          <a:stretch>
            <a:fillRect/>
          </a:stretch>
        </p:blipFill>
        <p:spPr>
          <a:xfrm>
            <a:off x="7252719" y="1528930"/>
            <a:ext cx="689399" cy="689399"/>
          </a:xfrm>
          <a:prstGeom prst="rect">
            <a:avLst/>
          </a:prstGeom>
        </p:spPr>
      </p:pic>
    </p:spTree>
    <p:extLst>
      <p:ext uri="{BB962C8B-B14F-4D97-AF65-F5344CB8AC3E}">
        <p14:creationId xmlns:p14="http://schemas.microsoft.com/office/powerpoint/2010/main" val="1675648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79" name="Google Shape;79;p16"/>
          <p:cNvSpPr/>
          <p:nvPr/>
        </p:nvSpPr>
        <p:spPr>
          <a:xfrm>
            <a:off x="6275068" y="3224019"/>
            <a:ext cx="5496222" cy="3268707"/>
          </a:xfrm>
          <a:custGeom>
            <a:avLst/>
            <a:gdLst/>
            <a:ahLst/>
            <a:cxnLst/>
            <a:rect l="l" t="t" r="r" b="b"/>
            <a:pathLst>
              <a:path w="59949" h="44452" extrusionOk="0">
                <a:moveTo>
                  <a:pt x="53486" y="0"/>
                </a:moveTo>
                <a:cubicBezTo>
                  <a:pt x="52037" y="0"/>
                  <a:pt x="50590" y="6"/>
                  <a:pt x="49137" y="6"/>
                </a:cubicBezTo>
                <a:lnTo>
                  <a:pt x="47292" y="6"/>
                </a:lnTo>
                <a:cubicBezTo>
                  <a:pt x="46720" y="18"/>
                  <a:pt x="46720" y="922"/>
                  <a:pt x="47316" y="922"/>
                </a:cubicBezTo>
                <a:lnTo>
                  <a:pt x="52769" y="922"/>
                </a:lnTo>
                <a:cubicBezTo>
                  <a:pt x="53391" y="922"/>
                  <a:pt x="54083" y="877"/>
                  <a:pt x="54775" y="877"/>
                </a:cubicBezTo>
                <a:cubicBezTo>
                  <a:pt x="56363" y="877"/>
                  <a:pt x="57952" y="1114"/>
                  <a:pt x="58698" y="2673"/>
                </a:cubicBezTo>
                <a:cubicBezTo>
                  <a:pt x="59115" y="3554"/>
                  <a:pt x="58996" y="4625"/>
                  <a:pt x="58996" y="5578"/>
                </a:cubicBezTo>
                <a:lnTo>
                  <a:pt x="58996" y="10328"/>
                </a:lnTo>
                <a:lnTo>
                  <a:pt x="58996" y="24675"/>
                </a:lnTo>
                <a:lnTo>
                  <a:pt x="58996" y="37487"/>
                </a:lnTo>
                <a:cubicBezTo>
                  <a:pt x="58996" y="38439"/>
                  <a:pt x="59008" y="39380"/>
                  <a:pt x="58996" y="40332"/>
                </a:cubicBezTo>
                <a:cubicBezTo>
                  <a:pt x="58984" y="42189"/>
                  <a:pt x="57591" y="43535"/>
                  <a:pt x="55745" y="43547"/>
                </a:cubicBezTo>
                <a:cubicBezTo>
                  <a:pt x="55031" y="43551"/>
                  <a:pt x="54317" y="43552"/>
                  <a:pt x="53602" y="43552"/>
                </a:cubicBezTo>
                <a:cubicBezTo>
                  <a:pt x="52174" y="43552"/>
                  <a:pt x="50745" y="43547"/>
                  <a:pt x="49316" y="43547"/>
                </a:cubicBezTo>
                <a:lnTo>
                  <a:pt x="584" y="43547"/>
                </a:lnTo>
                <a:cubicBezTo>
                  <a:pt x="0" y="43547"/>
                  <a:pt x="0" y="44452"/>
                  <a:pt x="584" y="44452"/>
                </a:cubicBezTo>
                <a:lnTo>
                  <a:pt x="55412" y="44452"/>
                </a:lnTo>
                <a:cubicBezTo>
                  <a:pt x="56984" y="44452"/>
                  <a:pt x="58472" y="43928"/>
                  <a:pt x="59317" y="42499"/>
                </a:cubicBezTo>
                <a:cubicBezTo>
                  <a:pt x="59948" y="41463"/>
                  <a:pt x="59889" y="40344"/>
                  <a:pt x="59889" y="39201"/>
                </a:cubicBezTo>
                <a:lnTo>
                  <a:pt x="59889" y="27723"/>
                </a:lnTo>
                <a:lnTo>
                  <a:pt x="59889" y="12591"/>
                </a:lnTo>
                <a:cubicBezTo>
                  <a:pt x="59889" y="9757"/>
                  <a:pt x="59924" y="6935"/>
                  <a:pt x="59889" y="4101"/>
                </a:cubicBezTo>
                <a:cubicBezTo>
                  <a:pt x="59841" y="1708"/>
                  <a:pt x="58008" y="30"/>
                  <a:pt x="55662" y="6"/>
                </a:cubicBezTo>
                <a:cubicBezTo>
                  <a:pt x="54936" y="2"/>
                  <a:pt x="54211" y="0"/>
                  <a:pt x="53486" y="0"/>
                </a:cubicBezTo>
                <a:close/>
              </a:path>
            </a:pathLst>
          </a:custGeom>
          <a:gradFill>
            <a:gsLst>
              <a:gs pos="0">
                <a:schemeClr val="accent5"/>
              </a:gs>
              <a:gs pos="26000">
                <a:schemeClr val="accent4"/>
              </a:gs>
              <a:gs pos="52999">
                <a:srgbClr val="25B3D5"/>
              </a:gs>
              <a:gs pos="69000">
                <a:srgbClr val="002060"/>
              </a:gs>
              <a:gs pos="100000">
                <a:schemeClr val="accent1"/>
              </a:gs>
              <a:gs pos="100000">
                <a:schemeClr val="accent6"/>
              </a:gs>
              <a:gs pos="88778">
                <a:srgbClr val="00B0F0"/>
              </a:gs>
              <a:gs pos="100000">
                <a:srgbClr val="0070C0"/>
              </a:gs>
            </a:gsLst>
            <a:lin ang="18900044" scaled="0"/>
          </a:gra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64" name="Google Shape;64;p16"/>
          <p:cNvSpPr txBox="1">
            <a:spLocks noGrp="1"/>
          </p:cNvSpPr>
          <p:nvPr>
            <p:ph type="subTitle" idx="4294967295"/>
          </p:nvPr>
        </p:nvSpPr>
        <p:spPr>
          <a:xfrm>
            <a:off x="7300943" y="4711252"/>
            <a:ext cx="2121200" cy="1056800"/>
          </a:xfrm>
          <a:prstGeom prst="rect">
            <a:avLst/>
          </a:prstGeom>
        </p:spPr>
        <p:txBody>
          <a:bodyPr spcFirstLastPara="1" wrap="square" lIns="121900" tIns="121900" rIns="121900" bIns="121900" anchor="t" anchorCtr="0">
            <a:noAutofit/>
          </a:bodyPr>
          <a:lstStyle/>
          <a:p>
            <a:pPr marL="0" indent="0" algn="ctr">
              <a:buNone/>
            </a:pPr>
            <a:r>
              <a:rPr lang="en-US" sz="1600" err="1">
                <a:solidFill>
                  <a:schemeClr val="dk1"/>
                </a:solidFill>
                <a:highlight>
                  <a:srgbClr val="FFFFFF"/>
                </a:highlight>
                <a:latin typeface="Aptos" panose="020B0004020202020204" pitchFamily="34" charset="0"/>
              </a:rPr>
              <a:t>PlanITROI</a:t>
            </a:r>
            <a:r>
              <a:rPr lang="en-US" sz="1600">
                <a:solidFill>
                  <a:schemeClr val="dk1"/>
                </a:solidFill>
                <a:highlight>
                  <a:srgbClr val="FFFFFF"/>
                </a:highlight>
                <a:latin typeface="Aptos" panose="020B0004020202020204" pitchFamily="34" charset="0"/>
              </a:rPr>
              <a:t> receives the laptop or asset is remotely wiped</a:t>
            </a:r>
          </a:p>
          <a:p>
            <a:pPr marL="0" indent="0" algn="ctr">
              <a:buNone/>
            </a:pPr>
            <a:r>
              <a:rPr lang="en-US" sz="1600">
                <a:solidFill>
                  <a:schemeClr val="dk1"/>
                </a:solidFill>
                <a:highlight>
                  <a:srgbClr val="FFFFFF"/>
                </a:highlight>
                <a:latin typeface="Aptos" panose="020B0004020202020204" pitchFamily="34" charset="0"/>
              </a:rPr>
              <a:t> </a:t>
            </a:r>
            <a:endParaRPr sz="1600">
              <a:solidFill>
                <a:schemeClr val="dk1"/>
              </a:solidFill>
              <a:highlight>
                <a:srgbClr val="FFFFFF"/>
              </a:highlight>
              <a:latin typeface="Aptos" panose="020B0004020202020204" pitchFamily="34" charset="0"/>
            </a:endParaRPr>
          </a:p>
          <a:p>
            <a:pPr marL="0" indent="0" algn="ctr">
              <a:buNone/>
            </a:pPr>
            <a:endParaRPr sz="1600">
              <a:solidFill>
                <a:schemeClr val="dk1"/>
              </a:solidFill>
              <a:highlight>
                <a:srgbClr val="FFFFFF"/>
              </a:highlight>
              <a:latin typeface="Aptos" panose="020B0004020202020204" pitchFamily="34" charset="0"/>
            </a:endParaRPr>
          </a:p>
          <a:p>
            <a:pPr marL="0" indent="0" algn="ctr">
              <a:buNone/>
            </a:pPr>
            <a:endParaRPr sz="1600">
              <a:solidFill>
                <a:schemeClr val="dk1"/>
              </a:solidFill>
              <a:latin typeface="Aptos" panose="020B0004020202020204" pitchFamily="34" charset="0"/>
            </a:endParaRPr>
          </a:p>
          <a:p>
            <a:pPr marL="0" indent="0" algn="ctr">
              <a:buNone/>
            </a:pPr>
            <a:endParaRPr sz="1600">
              <a:solidFill>
                <a:schemeClr val="dk1"/>
              </a:solidFill>
              <a:latin typeface="Aptos" panose="020B0004020202020204" pitchFamily="34" charset="0"/>
            </a:endParaRPr>
          </a:p>
        </p:txBody>
      </p:sp>
      <p:sp>
        <p:nvSpPr>
          <p:cNvPr id="65" name="Google Shape;65;p16"/>
          <p:cNvSpPr txBox="1">
            <a:spLocks noGrp="1"/>
          </p:cNvSpPr>
          <p:nvPr>
            <p:ph type="title"/>
          </p:nvPr>
        </p:nvSpPr>
        <p:spPr>
          <a:xfrm>
            <a:off x="359639" y="268752"/>
            <a:ext cx="10567626" cy="763600"/>
          </a:xfrm>
          <a:prstGeom prst="rect">
            <a:avLst/>
          </a:prstGeom>
        </p:spPr>
        <p:txBody>
          <a:bodyPr spcFirstLastPara="1" wrap="square" lIns="121900" tIns="121900" rIns="121900" bIns="121900" anchor="t" anchorCtr="0">
            <a:noAutofit/>
          </a:bodyPr>
          <a:lstStyle/>
          <a:p>
            <a:r>
              <a:rPr lang="en">
                <a:latin typeface="Aptos" panose="020B0004020202020204" pitchFamily="34" charset="0"/>
              </a:rPr>
              <a:t>End user Laptop Return to Global ITAD Partner</a:t>
            </a:r>
            <a:endParaRPr>
              <a:latin typeface="Aptos" panose="020B0004020202020204" pitchFamily="34" charset="0"/>
            </a:endParaRPr>
          </a:p>
        </p:txBody>
      </p:sp>
      <p:sp>
        <p:nvSpPr>
          <p:cNvPr id="67" name="Google Shape;67;p16"/>
          <p:cNvSpPr/>
          <p:nvPr/>
        </p:nvSpPr>
        <p:spPr>
          <a:xfrm>
            <a:off x="1643943" y="2980384"/>
            <a:ext cx="8948623" cy="534121"/>
          </a:xfrm>
          <a:custGeom>
            <a:avLst/>
            <a:gdLst/>
            <a:ahLst/>
            <a:cxnLst/>
            <a:rect l="l" t="t" r="r" b="b"/>
            <a:pathLst>
              <a:path w="179535" h="10716" extrusionOk="0">
                <a:moveTo>
                  <a:pt x="174177" y="0"/>
                </a:moveTo>
                <a:cubicBezTo>
                  <a:pt x="171807" y="0"/>
                  <a:pt x="169807" y="1536"/>
                  <a:pt x="169105" y="3667"/>
                </a:cubicBezTo>
                <a:lnTo>
                  <a:pt x="136993" y="3667"/>
                </a:lnTo>
                <a:cubicBezTo>
                  <a:pt x="136279" y="1536"/>
                  <a:pt x="134279" y="0"/>
                  <a:pt x="131909" y="0"/>
                </a:cubicBezTo>
                <a:cubicBezTo>
                  <a:pt x="129552" y="0"/>
                  <a:pt x="127540" y="1536"/>
                  <a:pt x="126837" y="3667"/>
                </a:cubicBezTo>
                <a:lnTo>
                  <a:pt x="93012" y="3667"/>
                </a:lnTo>
                <a:cubicBezTo>
                  <a:pt x="92297" y="1536"/>
                  <a:pt x="90297" y="0"/>
                  <a:pt x="87940" y="0"/>
                </a:cubicBezTo>
                <a:cubicBezTo>
                  <a:pt x="85570" y="0"/>
                  <a:pt x="83558" y="1536"/>
                  <a:pt x="82856" y="3667"/>
                </a:cubicBezTo>
                <a:lnTo>
                  <a:pt x="52840" y="3667"/>
                </a:lnTo>
                <a:cubicBezTo>
                  <a:pt x="52126" y="1536"/>
                  <a:pt x="50125" y="0"/>
                  <a:pt x="47768" y="0"/>
                </a:cubicBezTo>
                <a:cubicBezTo>
                  <a:pt x="45399" y="0"/>
                  <a:pt x="43386" y="1536"/>
                  <a:pt x="42684" y="3667"/>
                </a:cubicBezTo>
                <a:lnTo>
                  <a:pt x="10442" y="3667"/>
                </a:lnTo>
                <a:cubicBezTo>
                  <a:pt x="9727" y="1536"/>
                  <a:pt x="7727" y="0"/>
                  <a:pt x="5358" y="0"/>
                </a:cubicBezTo>
                <a:cubicBezTo>
                  <a:pt x="2405" y="0"/>
                  <a:pt x="0" y="2393"/>
                  <a:pt x="0" y="5358"/>
                </a:cubicBezTo>
                <a:cubicBezTo>
                  <a:pt x="0" y="8323"/>
                  <a:pt x="2405" y="10716"/>
                  <a:pt x="5358" y="10716"/>
                </a:cubicBezTo>
                <a:cubicBezTo>
                  <a:pt x="7727" y="10716"/>
                  <a:pt x="9739" y="9192"/>
                  <a:pt x="10442" y="7061"/>
                </a:cubicBezTo>
                <a:lnTo>
                  <a:pt x="42684" y="7061"/>
                </a:lnTo>
                <a:cubicBezTo>
                  <a:pt x="43398" y="9180"/>
                  <a:pt x="45399" y="10716"/>
                  <a:pt x="47768" y="10716"/>
                </a:cubicBezTo>
                <a:cubicBezTo>
                  <a:pt x="50125" y="10716"/>
                  <a:pt x="52138" y="9192"/>
                  <a:pt x="52840" y="7061"/>
                </a:cubicBezTo>
                <a:lnTo>
                  <a:pt x="82856" y="7061"/>
                </a:lnTo>
                <a:cubicBezTo>
                  <a:pt x="83570" y="9180"/>
                  <a:pt x="85570" y="10716"/>
                  <a:pt x="87940" y="10716"/>
                </a:cubicBezTo>
                <a:cubicBezTo>
                  <a:pt x="90297" y="10716"/>
                  <a:pt x="92309" y="9192"/>
                  <a:pt x="93012" y="7061"/>
                </a:cubicBezTo>
                <a:lnTo>
                  <a:pt x="126825" y="7061"/>
                </a:lnTo>
                <a:cubicBezTo>
                  <a:pt x="127540" y="9180"/>
                  <a:pt x="129528" y="10716"/>
                  <a:pt x="131897" y="10716"/>
                </a:cubicBezTo>
                <a:cubicBezTo>
                  <a:pt x="134267" y="10716"/>
                  <a:pt x="136279" y="9192"/>
                  <a:pt x="136970" y="7061"/>
                </a:cubicBezTo>
                <a:lnTo>
                  <a:pt x="169105" y="7061"/>
                </a:lnTo>
                <a:cubicBezTo>
                  <a:pt x="169819" y="9180"/>
                  <a:pt x="171819" y="10716"/>
                  <a:pt x="174177" y="10716"/>
                </a:cubicBezTo>
                <a:cubicBezTo>
                  <a:pt x="177141" y="10716"/>
                  <a:pt x="179534" y="8323"/>
                  <a:pt x="179534" y="5358"/>
                </a:cubicBezTo>
                <a:cubicBezTo>
                  <a:pt x="179534" y="2393"/>
                  <a:pt x="177141" y="0"/>
                  <a:pt x="174177" y="0"/>
                </a:cubicBezTo>
                <a:close/>
              </a:path>
            </a:pathLst>
          </a:custGeom>
          <a:gradFill>
            <a:gsLst>
              <a:gs pos="91600">
                <a:srgbClr val="0B93EF"/>
              </a:gs>
              <a:gs pos="0">
                <a:schemeClr val="accent5"/>
              </a:gs>
              <a:gs pos="20000">
                <a:schemeClr val="accent4"/>
              </a:gs>
              <a:gs pos="50000">
                <a:schemeClr val="accent5"/>
              </a:gs>
              <a:gs pos="76000">
                <a:srgbClr val="0070C0"/>
              </a:gs>
              <a:gs pos="100000">
                <a:schemeClr val="accent1"/>
              </a:gs>
              <a:gs pos="100000">
                <a:schemeClr val="accent1"/>
              </a:gs>
              <a:gs pos="100000">
                <a:srgbClr val="002060"/>
              </a:gs>
            </a:gsLst>
            <a:lin ang="18900732" scaled="0"/>
          </a:gra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68" name="Google Shape;68;p16"/>
          <p:cNvSpPr/>
          <p:nvPr/>
        </p:nvSpPr>
        <p:spPr>
          <a:xfrm>
            <a:off x="1783953" y="3120444"/>
            <a:ext cx="252307" cy="252257"/>
          </a:xfrm>
          <a:custGeom>
            <a:avLst/>
            <a:gdLst/>
            <a:ahLst/>
            <a:cxnLst/>
            <a:rect l="l" t="t" r="r" b="b"/>
            <a:pathLst>
              <a:path w="5062" h="5061" extrusionOk="0">
                <a:moveTo>
                  <a:pt x="2525" y="0"/>
                </a:moveTo>
                <a:cubicBezTo>
                  <a:pt x="1132" y="0"/>
                  <a:pt x="1" y="1143"/>
                  <a:pt x="1" y="2536"/>
                </a:cubicBezTo>
                <a:cubicBezTo>
                  <a:pt x="1" y="3929"/>
                  <a:pt x="1132" y="5060"/>
                  <a:pt x="2525" y="5060"/>
                </a:cubicBezTo>
                <a:cubicBezTo>
                  <a:pt x="3918" y="5060"/>
                  <a:pt x="5061" y="3929"/>
                  <a:pt x="5061" y="2536"/>
                </a:cubicBezTo>
                <a:cubicBezTo>
                  <a:pt x="5061" y="1143"/>
                  <a:pt x="3918" y="0"/>
                  <a:pt x="2525"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69" name="Google Shape;69;p16"/>
          <p:cNvSpPr/>
          <p:nvPr/>
        </p:nvSpPr>
        <p:spPr>
          <a:xfrm>
            <a:off x="3892476" y="3120444"/>
            <a:ext cx="252257" cy="252257"/>
          </a:xfrm>
          <a:custGeom>
            <a:avLst/>
            <a:gdLst/>
            <a:ahLst/>
            <a:cxnLst/>
            <a:rect l="l" t="t" r="r" b="b"/>
            <a:pathLst>
              <a:path w="5061" h="5061" extrusionOk="0">
                <a:moveTo>
                  <a:pt x="2537" y="0"/>
                </a:moveTo>
                <a:cubicBezTo>
                  <a:pt x="1132" y="0"/>
                  <a:pt x="1" y="1143"/>
                  <a:pt x="1" y="2536"/>
                </a:cubicBezTo>
                <a:cubicBezTo>
                  <a:pt x="1" y="3929"/>
                  <a:pt x="1132" y="5060"/>
                  <a:pt x="2537" y="5060"/>
                </a:cubicBezTo>
                <a:cubicBezTo>
                  <a:pt x="3930" y="5060"/>
                  <a:pt x="5061" y="3929"/>
                  <a:pt x="5061" y="2536"/>
                </a:cubicBezTo>
                <a:cubicBezTo>
                  <a:pt x="5061" y="1143"/>
                  <a:pt x="3930" y="0"/>
                  <a:pt x="2537"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70" name="Google Shape;70;p16"/>
          <p:cNvSpPr/>
          <p:nvPr/>
        </p:nvSpPr>
        <p:spPr>
          <a:xfrm>
            <a:off x="5900115" y="3120444"/>
            <a:ext cx="252257" cy="252257"/>
          </a:xfrm>
          <a:custGeom>
            <a:avLst/>
            <a:gdLst/>
            <a:ahLst/>
            <a:cxnLst/>
            <a:rect l="l" t="t" r="r" b="b"/>
            <a:pathLst>
              <a:path w="5061" h="5061" extrusionOk="0">
                <a:moveTo>
                  <a:pt x="2525" y="0"/>
                </a:moveTo>
                <a:cubicBezTo>
                  <a:pt x="1132" y="0"/>
                  <a:pt x="1" y="1143"/>
                  <a:pt x="1" y="2536"/>
                </a:cubicBezTo>
                <a:cubicBezTo>
                  <a:pt x="1" y="3929"/>
                  <a:pt x="1132" y="5060"/>
                  <a:pt x="2525" y="5060"/>
                </a:cubicBezTo>
                <a:cubicBezTo>
                  <a:pt x="3930" y="5060"/>
                  <a:pt x="5061" y="3929"/>
                  <a:pt x="5061" y="2536"/>
                </a:cubicBezTo>
                <a:cubicBezTo>
                  <a:pt x="5061" y="1143"/>
                  <a:pt x="3930" y="0"/>
                  <a:pt x="2525"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71" name="Google Shape;71;p16"/>
          <p:cNvSpPr/>
          <p:nvPr/>
        </p:nvSpPr>
        <p:spPr>
          <a:xfrm>
            <a:off x="8095266" y="3120444"/>
            <a:ext cx="252307" cy="252257"/>
          </a:xfrm>
          <a:custGeom>
            <a:avLst/>
            <a:gdLst/>
            <a:ahLst/>
            <a:cxnLst/>
            <a:rect l="l" t="t" r="r" b="b"/>
            <a:pathLst>
              <a:path w="5062" h="5061" extrusionOk="0">
                <a:moveTo>
                  <a:pt x="2525" y="0"/>
                </a:moveTo>
                <a:cubicBezTo>
                  <a:pt x="1132" y="0"/>
                  <a:pt x="1" y="1143"/>
                  <a:pt x="1" y="2536"/>
                </a:cubicBezTo>
                <a:cubicBezTo>
                  <a:pt x="1" y="3929"/>
                  <a:pt x="1132" y="5060"/>
                  <a:pt x="2525" y="5060"/>
                </a:cubicBezTo>
                <a:cubicBezTo>
                  <a:pt x="3918" y="5060"/>
                  <a:pt x="5061" y="3929"/>
                  <a:pt x="5061" y="2536"/>
                </a:cubicBezTo>
                <a:cubicBezTo>
                  <a:pt x="5061" y="1143"/>
                  <a:pt x="3918" y="0"/>
                  <a:pt x="2525"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72" name="Google Shape;72;p16"/>
          <p:cNvSpPr/>
          <p:nvPr/>
        </p:nvSpPr>
        <p:spPr>
          <a:xfrm>
            <a:off x="10200847" y="3120444"/>
            <a:ext cx="252257" cy="252257"/>
          </a:xfrm>
          <a:custGeom>
            <a:avLst/>
            <a:gdLst/>
            <a:ahLst/>
            <a:cxnLst/>
            <a:rect l="l" t="t" r="r" b="b"/>
            <a:pathLst>
              <a:path w="5061" h="5061" extrusionOk="0">
                <a:moveTo>
                  <a:pt x="2536" y="0"/>
                </a:moveTo>
                <a:cubicBezTo>
                  <a:pt x="1131" y="0"/>
                  <a:pt x="0" y="1143"/>
                  <a:pt x="0" y="2536"/>
                </a:cubicBezTo>
                <a:cubicBezTo>
                  <a:pt x="0" y="3929"/>
                  <a:pt x="1131" y="5060"/>
                  <a:pt x="2536" y="5060"/>
                </a:cubicBezTo>
                <a:cubicBezTo>
                  <a:pt x="3929" y="5060"/>
                  <a:pt x="5060" y="3929"/>
                  <a:pt x="5060" y="2536"/>
                </a:cubicBezTo>
                <a:cubicBezTo>
                  <a:pt x="5060" y="1143"/>
                  <a:pt x="3929" y="0"/>
                  <a:pt x="253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73" name="Google Shape;73;p16"/>
          <p:cNvSpPr/>
          <p:nvPr/>
        </p:nvSpPr>
        <p:spPr>
          <a:xfrm>
            <a:off x="1241557" y="1417896"/>
            <a:ext cx="1316911" cy="1478852"/>
          </a:xfrm>
          <a:custGeom>
            <a:avLst/>
            <a:gdLst/>
            <a:ahLst/>
            <a:cxnLst/>
            <a:rect l="l" t="t" r="r" b="b"/>
            <a:pathLst>
              <a:path w="26421" h="29670" extrusionOk="0">
                <a:moveTo>
                  <a:pt x="10823" y="25669"/>
                </a:moveTo>
                <a:lnTo>
                  <a:pt x="10823" y="25669"/>
                </a:lnTo>
                <a:cubicBezTo>
                  <a:pt x="10826" y="25670"/>
                  <a:pt x="10828" y="25672"/>
                  <a:pt x="10830" y="25674"/>
                </a:cubicBezTo>
                <a:lnTo>
                  <a:pt x="10830" y="25674"/>
                </a:lnTo>
                <a:cubicBezTo>
                  <a:pt x="10828" y="25673"/>
                  <a:pt x="10826" y="25671"/>
                  <a:pt x="10823" y="25669"/>
                </a:cubicBezTo>
                <a:close/>
                <a:moveTo>
                  <a:pt x="16005" y="25718"/>
                </a:moveTo>
                <a:cubicBezTo>
                  <a:pt x="16010" y="25718"/>
                  <a:pt x="16004" y="25729"/>
                  <a:pt x="15991" y="25729"/>
                </a:cubicBezTo>
                <a:cubicBezTo>
                  <a:pt x="15988" y="25730"/>
                  <a:pt x="15986" y="25731"/>
                  <a:pt x="15984" y="25732"/>
                </a:cubicBezTo>
                <a:lnTo>
                  <a:pt x="15984" y="25732"/>
                </a:lnTo>
                <a:cubicBezTo>
                  <a:pt x="15995" y="25721"/>
                  <a:pt x="16002" y="25718"/>
                  <a:pt x="16005" y="25718"/>
                </a:cubicBezTo>
                <a:close/>
                <a:moveTo>
                  <a:pt x="13467" y="436"/>
                </a:moveTo>
                <a:cubicBezTo>
                  <a:pt x="15225" y="436"/>
                  <a:pt x="16984" y="797"/>
                  <a:pt x="18610" y="1535"/>
                </a:cubicBezTo>
                <a:cubicBezTo>
                  <a:pt x="22527" y="3321"/>
                  <a:pt x="25337" y="7083"/>
                  <a:pt x="25897" y="11346"/>
                </a:cubicBezTo>
                <a:cubicBezTo>
                  <a:pt x="25968" y="11893"/>
                  <a:pt x="25992" y="12453"/>
                  <a:pt x="25992" y="13013"/>
                </a:cubicBezTo>
                <a:cubicBezTo>
                  <a:pt x="25993" y="13033"/>
                  <a:pt x="25997" y="13051"/>
                  <a:pt x="26003" y="13068"/>
                </a:cubicBezTo>
                <a:lnTo>
                  <a:pt x="26003" y="13068"/>
                </a:lnTo>
                <a:cubicBezTo>
                  <a:pt x="25958" y="16623"/>
                  <a:pt x="24436" y="20031"/>
                  <a:pt x="21777" y="22395"/>
                </a:cubicBezTo>
                <a:cubicBezTo>
                  <a:pt x="20444" y="23573"/>
                  <a:pt x="18872" y="24466"/>
                  <a:pt x="17193" y="25002"/>
                </a:cubicBezTo>
                <a:cubicBezTo>
                  <a:pt x="16777" y="25133"/>
                  <a:pt x="16336" y="25240"/>
                  <a:pt x="15919" y="25324"/>
                </a:cubicBezTo>
                <a:cubicBezTo>
                  <a:pt x="15741" y="25359"/>
                  <a:pt x="15681" y="25395"/>
                  <a:pt x="15598" y="25550"/>
                </a:cubicBezTo>
                <a:cubicBezTo>
                  <a:pt x="15360" y="25919"/>
                  <a:pt x="15133" y="26288"/>
                  <a:pt x="14895" y="26681"/>
                </a:cubicBezTo>
                <a:cubicBezTo>
                  <a:pt x="14410" y="27472"/>
                  <a:pt x="13925" y="28262"/>
                  <a:pt x="13432" y="29045"/>
                </a:cubicBezTo>
                <a:lnTo>
                  <a:pt x="13432" y="29045"/>
                </a:lnTo>
                <a:cubicBezTo>
                  <a:pt x="12866" y="28136"/>
                  <a:pt x="12308" y="27235"/>
                  <a:pt x="11740" y="26324"/>
                </a:cubicBezTo>
                <a:cubicBezTo>
                  <a:pt x="11562" y="26038"/>
                  <a:pt x="11335" y="25431"/>
                  <a:pt x="10978" y="25336"/>
                </a:cubicBezTo>
                <a:cubicBezTo>
                  <a:pt x="9907" y="25074"/>
                  <a:pt x="8883" y="24788"/>
                  <a:pt x="7883" y="24300"/>
                </a:cubicBezTo>
                <a:cubicBezTo>
                  <a:pt x="3906" y="22335"/>
                  <a:pt x="1191" y="18323"/>
                  <a:pt x="870" y="13906"/>
                </a:cubicBezTo>
                <a:cubicBezTo>
                  <a:pt x="560" y="9548"/>
                  <a:pt x="2584" y="5226"/>
                  <a:pt x="6168" y="2714"/>
                </a:cubicBezTo>
                <a:cubicBezTo>
                  <a:pt x="8313" y="1213"/>
                  <a:pt x="10888" y="436"/>
                  <a:pt x="13467" y="436"/>
                </a:cubicBezTo>
                <a:close/>
                <a:moveTo>
                  <a:pt x="13400" y="0"/>
                </a:moveTo>
                <a:cubicBezTo>
                  <a:pt x="11401" y="0"/>
                  <a:pt x="9398" y="453"/>
                  <a:pt x="7573" y="1368"/>
                </a:cubicBezTo>
                <a:cubicBezTo>
                  <a:pt x="3644" y="3321"/>
                  <a:pt x="941" y="7262"/>
                  <a:pt x="477" y="11620"/>
                </a:cubicBezTo>
                <a:cubicBezTo>
                  <a:pt x="1" y="16144"/>
                  <a:pt x="1977" y="20656"/>
                  <a:pt x="5597" y="23395"/>
                </a:cubicBezTo>
                <a:cubicBezTo>
                  <a:pt x="6490" y="24062"/>
                  <a:pt x="7454" y="24609"/>
                  <a:pt x="8478" y="25026"/>
                </a:cubicBezTo>
                <a:cubicBezTo>
                  <a:pt x="9002" y="25240"/>
                  <a:pt x="9538" y="25419"/>
                  <a:pt x="10073" y="25562"/>
                </a:cubicBezTo>
                <a:cubicBezTo>
                  <a:pt x="10204" y="25598"/>
                  <a:pt x="10359" y="25633"/>
                  <a:pt x="10502" y="25669"/>
                </a:cubicBezTo>
                <a:cubicBezTo>
                  <a:pt x="10526" y="25669"/>
                  <a:pt x="10724" y="25717"/>
                  <a:pt x="10811" y="25717"/>
                </a:cubicBezTo>
                <a:cubicBezTo>
                  <a:pt x="10831" y="25717"/>
                  <a:pt x="10844" y="25714"/>
                  <a:pt x="10850" y="25709"/>
                </a:cubicBezTo>
                <a:lnTo>
                  <a:pt x="10850" y="25709"/>
                </a:lnTo>
                <a:cubicBezTo>
                  <a:pt x="10861" y="25735"/>
                  <a:pt x="10874" y="25767"/>
                  <a:pt x="10895" y="25788"/>
                </a:cubicBezTo>
                <a:cubicBezTo>
                  <a:pt x="11633" y="26907"/>
                  <a:pt x="12324" y="28098"/>
                  <a:pt x="13026" y="29241"/>
                </a:cubicBezTo>
                <a:cubicBezTo>
                  <a:pt x="13097" y="29348"/>
                  <a:pt x="13157" y="29467"/>
                  <a:pt x="13228" y="29562"/>
                </a:cubicBezTo>
                <a:cubicBezTo>
                  <a:pt x="13276" y="29634"/>
                  <a:pt x="13348" y="29669"/>
                  <a:pt x="13417" y="29669"/>
                </a:cubicBezTo>
                <a:cubicBezTo>
                  <a:pt x="13487" y="29669"/>
                  <a:pt x="13556" y="29634"/>
                  <a:pt x="13598" y="29562"/>
                </a:cubicBezTo>
                <a:cubicBezTo>
                  <a:pt x="14098" y="28777"/>
                  <a:pt x="14574" y="27991"/>
                  <a:pt x="15062" y="27217"/>
                </a:cubicBezTo>
                <a:lnTo>
                  <a:pt x="15860" y="25919"/>
                </a:lnTo>
                <a:cubicBezTo>
                  <a:pt x="15895" y="25859"/>
                  <a:pt x="15919" y="25800"/>
                  <a:pt x="15967" y="25752"/>
                </a:cubicBezTo>
                <a:cubicBezTo>
                  <a:pt x="15968" y="25751"/>
                  <a:pt x="15969" y="25750"/>
                  <a:pt x="15970" y="25748"/>
                </a:cubicBezTo>
                <a:lnTo>
                  <a:pt x="15970" y="25748"/>
                </a:lnTo>
                <a:cubicBezTo>
                  <a:pt x="15972" y="25752"/>
                  <a:pt x="15981" y="25753"/>
                  <a:pt x="15995" y="25753"/>
                </a:cubicBezTo>
                <a:cubicBezTo>
                  <a:pt x="16035" y="25753"/>
                  <a:pt x="16112" y="25740"/>
                  <a:pt x="16134" y="25740"/>
                </a:cubicBezTo>
                <a:cubicBezTo>
                  <a:pt x="16169" y="25729"/>
                  <a:pt x="16217" y="25729"/>
                  <a:pt x="16276" y="25717"/>
                </a:cubicBezTo>
                <a:cubicBezTo>
                  <a:pt x="16384" y="25681"/>
                  <a:pt x="16503" y="25669"/>
                  <a:pt x="16610" y="25633"/>
                </a:cubicBezTo>
                <a:cubicBezTo>
                  <a:pt x="16824" y="25574"/>
                  <a:pt x="17038" y="25514"/>
                  <a:pt x="17265" y="25455"/>
                </a:cubicBezTo>
                <a:cubicBezTo>
                  <a:pt x="20610" y="24431"/>
                  <a:pt x="23456" y="22026"/>
                  <a:pt x="25039" y="18894"/>
                </a:cubicBezTo>
                <a:cubicBezTo>
                  <a:pt x="25943" y="17027"/>
                  <a:pt x="26396" y="15017"/>
                  <a:pt x="26420" y="12995"/>
                </a:cubicBezTo>
                <a:lnTo>
                  <a:pt x="26420" y="12995"/>
                </a:lnTo>
                <a:cubicBezTo>
                  <a:pt x="26421" y="12993"/>
                  <a:pt x="26421" y="12991"/>
                  <a:pt x="26421" y="12989"/>
                </a:cubicBezTo>
                <a:lnTo>
                  <a:pt x="26421" y="12989"/>
                </a:lnTo>
                <a:cubicBezTo>
                  <a:pt x="26421" y="12989"/>
                  <a:pt x="26421" y="12989"/>
                  <a:pt x="26421" y="12989"/>
                </a:cubicBezTo>
                <a:cubicBezTo>
                  <a:pt x="26421" y="12988"/>
                  <a:pt x="26421" y="12987"/>
                  <a:pt x="26421" y="12986"/>
                </a:cubicBezTo>
                <a:lnTo>
                  <a:pt x="26421" y="12986"/>
                </a:lnTo>
                <a:cubicBezTo>
                  <a:pt x="26396" y="8534"/>
                  <a:pt x="24098" y="4344"/>
                  <a:pt x="20325" y="1976"/>
                </a:cubicBezTo>
                <a:cubicBezTo>
                  <a:pt x="18237" y="665"/>
                  <a:pt x="15822" y="0"/>
                  <a:pt x="1340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74" name="Google Shape;74;p16"/>
          <p:cNvSpPr/>
          <p:nvPr/>
        </p:nvSpPr>
        <p:spPr>
          <a:xfrm>
            <a:off x="3340611" y="1417896"/>
            <a:ext cx="1316861" cy="1478852"/>
          </a:xfrm>
          <a:custGeom>
            <a:avLst/>
            <a:gdLst/>
            <a:ahLst/>
            <a:cxnLst/>
            <a:rect l="l" t="t" r="r" b="b"/>
            <a:pathLst>
              <a:path w="26420" h="29670" extrusionOk="0">
                <a:moveTo>
                  <a:pt x="13478" y="436"/>
                </a:moveTo>
                <a:cubicBezTo>
                  <a:pt x="15236" y="436"/>
                  <a:pt x="16995" y="797"/>
                  <a:pt x="18621" y="1535"/>
                </a:cubicBezTo>
                <a:cubicBezTo>
                  <a:pt x="22539" y="3321"/>
                  <a:pt x="25348" y="7083"/>
                  <a:pt x="25896" y="11346"/>
                </a:cubicBezTo>
                <a:cubicBezTo>
                  <a:pt x="25978" y="11887"/>
                  <a:pt x="26003" y="12439"/>
                  <a:pt x="26003" y="12992"/>
                </a:cubicBezTo>
                <a:lnTo>
                  <a:pt x="26003" y="12992"/>
                </a:lnTo>
                <a:cubicBezTo>
                  <a:pt x="25990" y="16575"/>
                  <a:pt x="24455" y="20014"/>
                  <a:pt x="21777" y="22395"/>
                </a:cubicBezTo>
                <a:cubicBezTo>
                  <a:pt x="20455" y="23573"/>
                  <a:pt x="18871" y="24466"/>
                  <a:pt x="17193" y="25002"/>
                </a:cubicBezTo>
                <a:cubicBezTo>
                  <a:pt x="16776" y="25133"/>
                  <a:pt x="16347" y="25240"/>
                  <a:pt x="15931" y="25324"/>
                </a:cubicBezTo>
                <a:cubicBezTo>
                  <a:pt x="15752" y="25359"/>
                  <a:pt x="15692" y="25395"/>
                  <a:pt x="15597" y="25550"/>
                </a:cubicBezTo>
                <a:cubicBezTo>
                  <a:pt x="15359" y="25919"/>
                  <a:pt x="15145" y="26288"/>
                  <a:pt x="14907" y="26681"/>
                </a:cubicBezTo>
                <a:cubicBezTo>
                  <a:pt x="14410" y="27474"/>
                  <a:pt x="13922" y="28267"/>
                  <a:pt x="13436" y="29051"/>
                </a:cubicBezTo>
                <a:lnTo>
                  <a:pt x="13436" y="29051"/>
                </a:lnTo>
                <a:cubicBezTo>
                  <a:pt x="12869" y="28140"/>
                  <a:pt x="12310" y="27237"/>
                  <a:pt x="11751" y="26324"/>
                </a:cubicBezTo>
                <a:cubicBezTo>
                  <a:pt x="11561" y="26038"/>
                  <a:pt x="11347" y="25431"/>
                  <a:pt x="10989" y="25336"/>
                </a:cubicBezTo>
                <a:cubicBezTo>
                  <a:pt x="9918" y="25074"/>
                  <a:pt x="8882" y="24788"/>
                  <a:pt x="7894" y="24300"/>
                </a:cubicBezTo>
                <a:cubicBezTo>
                  <a:pt x="3917" y="22335"/>
                  <a:pt x="1191" y="18323"/>
                  <a:pt x="881" y="13906"/>
                </a:cubicBezTo>
                <a:cubicBezTo>
                  <a:pt x="572" y="9548"/>
                  <a:pt x="2596" y="5226"/>
                  <a:pt x="6179" y="2714"/>
                </a:cubicBezTo>
                <a:cubicBezTo>
                  <a:pt x="8325" y="1213"/>
                  <a:pt x="10900" y="436"/>
                  <a:pt x="13478" y="436"/>
                </a:cubicBezTo>
                <a:close/>
                <a:moveTo>
                  <a:pt x="13407" y="0"/>
                </a:moveTo>
                <a:cubicBezTo>
                  <a:pt x="11407" y="0"/>
                  <a:pt x="9404" y="453"/>
                  <a:pt x="7584" y="1368"/>
                </a:cubicBezTo>
                <a:cubicBezTo>
                  <a:pt x="3655" y="3321"/>
                  <a:pt x="941" y="7262"/>
                  <a:pt x="476" y="11620"/>
                </a:cubicBezTo>
                <a:cubicBezTo>
                  <a:pt x="0" y="16144"/>
                  <a:pt x="1976" y="20656"/>
                  <a:pt x="5596" y="23395"/>
                </a:cubicBezTo>
                <a:cubicBezTo>
                  <a:pt x="6489" y="24062"/>
                  <a:pt x="7453" y="24609"/>
                  <a:pt x="8489" y="25026"/>
                </a:cubicBezTo>
                <a:cubicBezTo>
                  <a:pt x="9001" y="25240"/>
                  <a:pt x="9537" y="25419"/>
                  <a:pt x="10073" y="25562"/>
                </a:cubicBezTo>
                <a:cubicBezTo>
                  <a:pt x="10216" y="25598"/>
                  <a:pt x="10358" y="25633"/>
                  <a:pt x="10513" y="25669"/>
                </a:cubicBezTo>
                <a:cubicBezTo>
                  <a:pt x="10529" y="25669"/>
                  <a:pt x="10725" y="25717"/>
                  <a:pt x="10811" y="25717"/>
                </a:cubicBezTo>
                <a:cubicBezTo>
                  <a:pt x="10855" y="25717"/>
                  <a:pt x="10870" y="25705"/>
                  <a:pt x="10823" y="25669"/>
                </a:cubicBezTo>
                <a:lnTo>
                  <a:pt x="10823" y="25669"/>
                </a:lnTo>
                <a:cubicBezTo>
                  <a:pt x="10859" y="25681"/>
                  <a:pt x="10870" y="25752"/>
                  <a:pt x="10894" y="25788"/>
                </a:cubicBezTo>
                <a:cubicBezTo>
                  <a:pt x="11644" y="26907"/>
                  <a:pt x="12323" y="28098"/>
                  <a:pt x="13025" y="29241"/>
                </a:cubicBezTo>
                <a:cubicBezTo>
                  <a:pt x="13097" y="29348"/>
                  <a:pt x="13156" y="29467"/>
                  <a:pt x="13228" y="29562"/>
                </a:cubicBezTo>
                <a:cubicBezTo>
                  <a:pt x="13275" y="29634"/>
                  <a:pt x="13347" y="29669"/>
                  <a:pt x="13418" y="29669"/>
                </a:cubicBezTo>
                <a:cubicBezTo>
                  <a:pt x="13490" y="29669"/>
                  <a:pt x="13561" y="29634"/>
                  <a:pt x="13609" y="29562"/>
                </a:cubicBezTo>
                <a:cubicBezTo>
                  <a:pt x="14097" y="28777"/>
                  <a:pt x="14573" y="27991"/>
                  <a:pt x="15061" y="27217"/>
                </a:cubicBezTo>
                <a:lnTo>
                  <a:pt x="15871" y="25919"/>
                </a:lnTo>
                <a:cubicBezTo>
                  <a:pt x="15895" y="25859"/>
                  <a:pt x="15931" y="25800"/>
                  <a:pt x="15966" y="25752"/>
                </a:cubicBezTo>
                <a:cubicBezTo>
                  <a:pt x="15988" y="25725"/>
                  <a:pt x="16000" y="25718"/>
                  <a:pt x="16005" y="25718"/>
                </a:cubicBezTo>
                <a:cubicBezTo>
                  <a:pt x="16011" y="25718"/>
                  <a:pt x="16008" y="25729"/>
                  <a:pt x="16002" y="25729"/>
                </a:cubicBezTo>
                <a:cubicBezTo>
                  <a:pt x="15964" y="25748"/>
                  <a:pt x="15973" y="25753"/>
                  <a:pt x="16000" y="25753"/>
                </a:cubicBezTo>
                <a:cubicBezTo>
                  <a:pt x="16040" y="25753"/>
                  <a:pt x="16119" y="25740"/>
                  <a:pt x="16133" y="25740"/>
                </a:cubicBezTo>
                <a:cubicBezTo>
                  <a:pt x="16181" y="25729"/>
                  <a:pt x="16228" y="25729"/>
                  <a:pt x="16288" y="25717"/>
                </a:cubicBezTo>
                <a:cubicBezTo>
                  <a:pt x="16383" y="25681"/>
                  <a:pt x="16502" y="25669"/>
                  <a:pt x="16609" y="25633"/>
                </a:cubicBezTo>
                <a:cubicBezTo>
                  <a:pt x="16835" y="25574"/>
                  <a:pt x="17038" y="25514"/>
                  <a:pt x="17264" y="25455"/>
                </a:cubicBezTo>
                <a:cubicBezTo>
                  <a:pt x="20610" y="24431"/>
                  <a:pt x="23455" y="22026"/>
                  <a:pt x="25051" y="18894"/>
                </a:cubicBezTo>
                <a:cubicBezTo>
                  <a:pt x="25944" y="17025"/>
                  <a:pt x="26420" y="15013"/>
                  <a:pt x="26420" y="12989"/>
                </a:cubicBezTo>
                <a:cubicBezTo>
                  <a:pt x="26420" y="12988"/>
                  <a:pt x="26420" y="12988"/>
                  <a:pt x="26420" y="12987"/>
                </a:cubicBezTo>
                <a:lnTo>
                  <a:pt x="26420" y="12987"/>
                </a:lnTo>
                <a:cubicBezTo>
                  <a:pt x="26408" y="8535"/>
                  <a:pt x="24098" y="4345"/>
                  <a:pt x="20336" y="1976"/>
                </a:cubicBezTo>
                <a:cubicBezTo>
                  <a:pt x="18249" y="665"/>
                  <a:pt x="15829" y="0"/>
                  <a:pt x="1340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75" name="Google Shape;75;p16"/>
          <p:cNvSpPr/>
          <p:nvPr/>
        </p:nvSpPr>
        <p:spPr>
          <a:xfrm>
            <a:off x="5357123" y="1417896"/>
            <a:ext cx="1316911" cy="1478852"/>
          </a:xfrm>
          <a:custGeom>
            <a:avLst/>
            <a:gdLst/>
            <a:ahLst/>
            <a:cxnLst/>
            <a:rect l="l" t="t" r="r" b="b"/>
            <a:pathLst>
              <a:path w="26421" h="29670" extrusionOk="0">
                <a:moveTo>
                  <a:pt x="10811" y="25669"/>
                </a:moveTo>
                <a:lnTo>
                  <a:pt x="10811" y="25669"/>
                </a:lnTo>
                <a:cubicBezTo>
                  <a:pt x="10820" y="25672"/>
                  <a:pt x="10827" y="25678"/>
                  <a:pt x="10833" y="25686"/>
                </a:cubicBezTo>
                <a:lnTo>
                  <a:pt x="10833" y="25686"/>
                </a:lnTo>
                <a:cubicBezTo>
                  <a:pt x="10828" y="25681"/>
                  <a:pt x="10821" y="25676"/>
                  <a:pt x="10811" y="25669"/>
                </a:cubicBezTo>
                <a:close/>
                <a:moveTo>
                  <a:pt x="16004" y="25718"/>
                </a:moveTo>
                <a:cubicBezTo>
                  <a:pt x="16009" y="25718"/>
                  <a:pt x="16004" y="25729"/>
                  <a:pt x="15991" y="25729"/>
                </a:cubicBezTo>
                <a:cubicBezTo>
                  <a:pt x="15988" y="25730"/>
                  <a:pt x="15986" y="25731"/>
                  <a:pt x="15984" y="25732"/>
                </a:cubicBezTo>
                <a:lnTo>
                  <a:pt x="15984" y="25732"/>
                </a:lnTo>
                <a:cubicBezTo>
                  <a:pt x="15995" y="25721"/>
                  <a:pt x="16002" y="25718"/>
                  <a:pt x="16004" y="25718"/>
                </a:cubicBezTo>
                <a:close/>
                <a:moveTo>
                  <a:pt x="13470" y="436"/>
                </a:moveTo>
                <a:cubicBezTo>
                  <a:pt x="15229" y="436"/>
                  <a:pt x="16991" y="797"/>
                  <a:pt x="18622" y="1535"/>
                </a:cubicBezTo>
                <a:cubicBezTo>
                  <a:pt x="22527" y="3321"/>
                  <a:pt x="25349" y="7083"/>
                  <a:pt x="25897" y="11346"/>
                </a:cubicBezTo>
                <a:cubicBezTo>
                  <a:pt x="25967" y="11887"/>
                  <a:pt x="26003" y="12439"/>
                  <a:pt x="26004" y="12991"/>
                </a:cubicBezTo>
                <a:lnTo>
                  <a:pt x="26004" y="12991"/>
                </a:lnTo>
                <a:cubicBezTo>
                  <a:pt x="25979" y="16574"/>
                  <a:pt x="24455" y="20014"/>
                  <a:pt x="21777" y="22395"/>
                </a:cubicBezTo>
                <a:cubicBezTo>
                  <a:pt x="20443" y="23573"/>
                  <a:pt x="18872" y="24466"/>
                  <a:pt x="17193" y="25002"/>
                </a:cubicBezTo>
                <a:cubicBezTo>
                  <a:pt x="16776" y="25133"/>
                  <a:pt x="16336" y="25240"/>
                  <a:pt x="15919" y="25324"/>
                </a:cubicBezTo>
                <a:cubicBezTo>
                  <a:pt x="15741" y="25359"/>
                  <a:pt x="15681" y="25395"/>
                  <a:pt x="15598" y="25550"/>
                </a:cubicBezTo>
                <a:cubicBezTo>
                  <a:pt x="15360" y="25919"/>
                  <a:pt x="15133" y="26288"/>
                  <a:pt x="14895" y="26681"/>
                </a:cubicBezTo>
                <a:cubicBezTo>
                  <a:pt x="14410" y="27472"/>
                  <a:pt x="13925" y="28262"/>
                  <a:pt x="13432" y="29045"/>
                </a:cubicBezTo>
                <a:lnTo>
                  <a:pt x="13432" y="29045"/>
                </a:lnTo>
                <a:cubicBezTo>
                  <a:pt x="12866" y="28136"/>
                  <a:pt x="12308" y="27235"/>
                  <a:pt x="11740" y="26324"/>
                </a:cubicBezTo>
                <a:cubicBezTo>
                  <a:pt x="11561" y="26038"/>
                  <a:pt x="11335" y="25431"/>
                  <a:pt x="10978" y="25336"/>
                </a:cubicBezTo>
                <a:cubicBezTo>
                  <a:pt x="9906" y="25074"/>
                  <a:pt x="8883" y="24788"/>
                  <a:pt x="7882" y="24300"/>
                </a:cubicBezTo>
                <a:cubicBezTo>
                  <a:pt x="3906" y="22335"/>
                  <a:pt x="1191" y="18323"/>
                  <a:pt x="882" y="13906"/>
                </a:cubicBezTo>
                <a:cubicBezTo>
                  <a:pt x="560" y="9548"/>
                  <a:pt x="2584" y="5226"/>
                  <a:pt x="6180" y="2714"/>
                </a:cubicBezTo>
                <a:cubicBezTo>
                  <a:pt x="8318" y="1213"/>
                  <a:pt x="10890" y="436"/>
                  <a:pt x="13470" y="436"/>
                </a:cubicBezTo>
                <a:close/>
                <a:moveTo>
                  <a:pt x="13400" y="0"/>
                </a:moveTo>
                <a:cubicBezTo>
                  <a:pt x="11401" y="0"/>
                  <a:pt x="9398" y="453"/>
                  <a:pt x="7573" y="1368"/>
                </a:cubicBezTo>
                <a:cubicBezTo>
                  <a:pt x="3644" y="3321"/>
                  <a:pt x="929" y="7262"/>
                  <a:pt x="477" y="11620"/>
                </a:cubicBezTo>
                <a:cubicBezTo>
                  <a:pt x="0" y="16144"/>
                  <a:pt x="1977" y="20656"/>
                  <a:pt x="5596" y="23395"/>
                </a:cubicBezTo>
                <a:cubicBezTo>
                  <a:pt x="6489" y="24062"/>
                  <a:pt x="7454" y="24609"/>
                  <a:pt x="8478" y="25026"/>
                </a:cubicBezTo>
                <a:cubicBezTo>
                  <a:pt x="9002" y="25240"/>
                  <a:pt x="9537" y="25419"/>
                  <a:pt x="10073" y="25562"/>
                </a:cubicBezTo>
                <a:cubicBezTo>
                  <a:pt x="10204" y="25598"/>
                  <a:pt x="10359" y="25633"/>
                  <a:pt x="10502" y="25669"/>
                </a:cubicBezTo>
                <a:cubicBezTo>
                  <a:pt x="10526" y="25669"/>
                  <a:pt x="10724" y="25717"/>
                  <a:pt x="10808" y="25717"/>
                </a:cubicBezTo>
                <a:cubicBezTo>
                  <a:pt x="10831" y="25717"/>
                  <a:pt x="10845" y="25713"/>
                  <a:pt x="10845" y="25704"/>
                </a:cubicBezTo>
                <a:lnTo>
                  <a:pt x="10845" y="25704"/>
                </a:lnTo>
                <a:cubicBezTo>
                  <a:pt x="10860" y="25731"/>
                  <a:pt x="10873" y="25766"/>
                  <a:pt x="10895" y="25788"/>
                </a:cubicBezTo>
                <a:cubicBezTo>
                  <a:pt x="11633" y="26907"/>
                  <a:pt x="12323" y="28098"/>
                  <a:pt x="13014" y="29241"/>
                </a:cubicBezTo>
                <a:cubicBezTo>
                  <a:pt x="13097" y="29348"/>
                  <a:pt x="13157" y="29467"/>
                  <a:pt x="13228" y="29562"/>
                </a:cubicBezTo>
                <a:cubicBezTo>
                  <a:pt x="13270" y="29634"/>
                  <a:pt x="13341" y="29669"/>
                  <a:pt x="13413" y="29669"/>
                </a:cubicBezTo>
                <a:cubicBezTo>
                  <a:pt x="13484" y="29669"/>
                  <a:pt x="13556" y="29634"/>
                  <a:pt x="13597" y="29562"/>
                </a:cubicBezTo>
                <a:cubicBezTo>
                  <a:pt x="14086" y="28777"/>
                  <a:pt x="14562" y="27991"/>
                  <a:pt x="15062" y="27217"/>
                </a:cubicBezTo>
                <a:lnTo>
                  <a:pt x="15860" y="25919"/>
                </a:lnTo>
                <a:cubicBezTo>
                  <a:pt x="15895" y="25859"/>
                  <a:pt x="15919" y="25800"/>
                  <a:pt x="15967" y="25752"/>
                </a:cubicBezTo>
                <a:cubicBezTo>
                  <a:pt x="15968" y="25751"/>
                  <a:pt x="15969" y="25750"/>
                  <a:pt x="15970" y="25748"/>
                </a:cubicBezTo>
                <a:lnTo>
                  <a:pt x="15970" y="25748"/>
                </a:lnTo>
                <a:cubicBezTo>
                  <a:pt x="15972" y="25752"/>
                  <a:pt x="15981" y="25753"/>
                  <a:pt x="15995" y="25753"/>
                </a:cubicBezTo>
                <a:cubicBezTo>
                  <a:pt x="16035" y="25753"/>
                  <a:pt x="16112" y="25740"/>
                  <a:pt x="16133" y="25740"/>
                </a:cubicBezTo>
                <a:cubicBezTo>
                  <a:pt x="16169" y="25729"/>
                  <a:pt x="16217" y="25729"/>
                  <a:pt x="16276" y="25717"/>
                </a:cubicBezTo>
                <a:cubicBezTo>
                  <a:pt x="16383" y="25681"/>
                  <a:pt x="16503" y="25669"/>
                  <a:pt x="16610" y="25633"/>
                </a:cubicBezTo>
                <a:cubicBezTo>
                  <a:pt x="16824" y="25574"/>
                  <a:pt x="17038" y="25514"/>
                  <a:pt x="17265" y="25455"/>
                </a:cubicBezTo>
                <a:cubicBezTo>
                  <a:pt x="20610" y="24431"/>
                  <a:pt x="23456" y="22026"/>
                  <a:pt x="25039" y="18894"/>
                </a:cubicBezTo>
                <a:cubicBezTo>
                  <a:pt x="25944" y="17025"/>
                  <a:pt x="26420" y="15013"/>
                  <a:pt x="26420" y="12989"/>
                </a:cubicBezTo>
                <a:cubicBezTo>
                  <a:pt x="26420" y="12988"/>
                  <a:pt x="26420" y="12987"/>
                  <a:pt x="26420" y="12986"/>
                </a:cubicBezTo>
                <a:lnTo>
                  <a:pt x="26420" y="12986"/>
                </a:lnTo>
                <a:cubicBezTo>
                  <a:pt x="26396" y="8534"/>
                  <a:pt x="24098" y="4344"/>
                  <a:pt x="20324" y="1976"/>
                </a:cubicBezTo>
                <a:cubicBezTo>
                  <a:pt x="18237" y="665"/>
                  <a:pt x="15822" y="0"/>
                  <a:pt x="13400" y="0"/>
                </a:cubicBezTo>
                <a:close/>
              </a:path>
            </a:pathLst>
          </a:custGeom>
          <a:solidFill>
            <a:schemeClr val="accent3"/>
          </a:solidFill>
          <a:ln w="9525" cap="flat" cmpd="sng">
            <a:solidFill>
              <a:srgbClr val="F3663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76" name="Google Shape;76;p16"/>
          <p:cNvSpPr/>
          <p:nvPr/>
        </p:nvSpPr>
        <p:spPr>
          <a:xfrm>
            <a:off x="7576596" y="1419591"/>
            <a:ext cx="1289048" cy="1478952"/>
          </a:xfrm>
          <a:custGeom>
            <a:avLst/>
            <a:gdLst/>
            <a:ahLst/>
            <a:cxnLst/>
            <a:rect l="l" t="t" r="r" b="b"/>
            <a:pathLst>
              <a:path w="25862" h="29672" extrusionOk="0">
                <a:moveTo>
                  <a:pt x="12931" y="299"/>
                </a:moveTo>
                <a:cubicBezTo>
                  <a:pt x="19908" y="299"/>
                  <a:pt x="25587" y="5978"/>
                  <a:pt x="25587" y="12955"/>
                </a:cubicBezTo>
                <a:cubicBezTo>
                  <a:pt x="25587" y="19027"/>
                  <a:pt x="21265" y="24254"/>
                  <a:pt x="15312" y="25385"/>
                </a:cubicBezTo>
                <a:lnTo>
                  <a:pt x="15253" y="25397"/>
                </a:lnTo>
                <a:lnTo>
                  <a:pt x="12931" y="29147"/>
                </a:lnTo>
                <a:lnTo>
                  <a:pt x="10609" y="25397"/>
                </a:lnTo>
                <a:lnTo>
                  <a:pt x="10550" y="25385"/>
                </a:lnTo>
                <a:cubicBezTo>
                  <a:pt x="4597" y="24254"/>
                  <a:pt x="287" y="19027"/>
                  <a:pt x="287" y="12955"/>
                </a:cubicBezTo>
                <a:cubicBezTo>
                  <a:pt x="287" y="5978"/>
                  <a:pt x="5954" y="299"/>
                  <a:pt x="12931" y="299"/>
                </a:cubicBezTo>
                <a:close/>
                <a:moveTo>
                  <a:pt x="12931" y="1"/>
                </a:moveTo>
                <a:cubicBezTo>
                  <a:pt x="5799" y="1"/>
                  <a:pt x="1" y="5811"/>
                  <a:pt x="1" y="12943"/>
                </a:cubicBezTo>
                <a:cubicBezTo>
                  <a:pt x="1" y="19134"/>
                  <a:pt x="4370" y="24444"/>
                  <a:pt x="10431" y="25635"/>
                </a:cubicBezTo>
                <a:lnTo>
                  <a:pt x="12931" y="29671"/>
                </a:lnTo>
                <a:lnTo>
                  <a:pt x="15431" y="25635"/>
                </a:lnTo>
                <a:cubicBezTo>
                  <a:pt x="21480" y="24444"/>
                  <a:pt x="25861" y="19110"/>
                  <a:pt x="25861" y="12931"/>
                </a:cubicBezTo>
                <a:cubicBezTo>
                  <a:pt x="25861" y="5811"/>
                  <a:pt x="20063" y="1"/>
                  <a:pt x="12931" y="1"/>
                </a:cubicBezTo>
                <a:close/>
              </a:path>
            </a:pathLst>
          </a:custGeom>
          <a:solidFill>
            <a:schemeClr val="accent2"/>
          </a:solidFill>
          <a:ln w="19050" cap="flat" cmpd="sng">
            <a:solidFill>
              <a:srgbClr val="0070C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77" name="Google Shape;77;p16"/>
          <p:cNvSpPr/>
          <p:nvPr/>
        </p:nvSpPr>
        <p:spPr>
          <a:xfrm>
            <a:off x="9638266" y="1419591"/>
            <a:ext cx="1288999" cy="1478952"/>
          </a:xfrm>
          <a:custGeom>
            <a:avLst/>
            <a:gdLst/>
            <a:ahLst/>
            <a:cxnLst/>
            <a:rect l="l" t="t" r="r" b="b"/>
            <a:pathLst>
              <a:path w="25861" h="29672" extrusionOk="0">
                <a:moveTo>
                  <a:pt x="12930" y="299"/>
                </a:moveTo>
                <a:cubicBezTo>
                  <a:pt x="19895" y="299"/>
                  <a:pt x="25575" y="5978"/>
                  <a:pt x="25575" y="12955"/>
                </a:cubicBezTo>
                <a:cubicBezTo>
                  <a:pt x="25575" y="19027"/>
                  <a:pt x="21265" y="24254"/>
                  <a:pt x="15312" y="25385"/>
                </a:cubicBezTo>
                <a:lnTo>
                  <a:pt x="15252" y="25397"/>
                </a:lnTo>
                <a:lnTo>
                  <a:pt x="12930" y="29147"/>
                </a:lnTo>
                <a:lnTo>
                  <a:pt x="10609" y="25397"/>
                </a:lnTo>
                <a:lnTo>
                  <a:pt x="10549" y="25385"/>
                </a:lnTo>
                <a:cubicBezTo>
                  <a:pt x="4596" y="24254"/>
                  <a:pt x="274" y="19027"/>
                  <a:pt x="274" y="12955"/>
                </a:cubicBezTo>
                <a:cubicBezTo>
                  <a:pt x="274" y="5978"/>
                  <a:pt x="5953" y="299"/>
                  <a:pt x="12930" y="299"/>
                </a:cubicBezTo>
                <a:close/>
                <a:moveTo>
                  <a:pt x="12930" y="1"/>
                </a:moveTo>
                <a:cubicBezTo>
                  <a:pt x="5798" y="1"/>
                  <a:pt x="0" y="5811"/>
                  <a:pt x="0" y="12943"/>
                </a:cubicBezTo>
                <a:cubicBezTo>
                  <a:pt x="0" y="19134"/>
                  <a:pt x="4370" y="24444"/>
                  <a:pt x="10430" y="25635"/>
                </a:cubicBezTo>
                <a:lnTo>
                  <a:pt x="12930" y="29671"/>
                </a:lnTo>
                <a:lnTo>
                  <a:pt x="15431" y="25635"/>
                </a:lnTo>
                <a:cubicBezTo>
                  <a:pt x="21467" y="24444"/>
                  <a:pt x="25861" y="19110"/>
                  <a:pt x="25861" y="12931"/>
                </a:cubicBezTo>
                <a:cubicBezTo>
                  <a:pt x="25861" y="5811"/>
                  <a:pt x="20062" y="1"/>
                  <a:pt x="12930" y="1"/>
                </a:cubicBezTo>
                <a:close/>
              </a:path>
            </a:pathLst>
          </a:custGeom>
          <a:solidFill>
            <a:srgbClr val="0B93EF"/>
          </a:solidFill>
          <a:ln w="19050" cap="flat" cmpd="sng">
            <a:solidFill>
              <a:srgbClr val="0070C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78" name="Google Shape;78;p16"/>
          <p:cNvSpPr/>
          <p:nvPr/>
        </p:nvSpPr>
        <p:spPr>
          <a:xfrm>
            <a:off x="649220" y="3223021"/>
            <a:ext cx="4631126" cy="3268707"/>
          </a:xfrm>
          <a:custGeom>
            <a:avLst/>
            <a:gdLst/>
            <a:ahLst/>
            <a:cxnLst/>
            <a:rect l="l" t="t" r="r" b="b"/>
            <a:pathLst>
              <a:path w="59115" h="44481" extrusionOk="0">
                <a:moveTo>
                  <a:pt x="5019" y="1"/>
                </a:moveTo>
                <a:cubicBezTo>
                  <a:pt x="3545" y="1"/>
                  <a:pt x="2078" y="182"/>
                  <a:pt x="1036" y="1347"/>
                </a:cubicBezTo>
                <a:cubicBezTo>
                  <a:pt x="72" y="2419"/>
                  <a:pt x="0" y="3669"/>
                  <a:pt x="0" y="5003"/>
                </a:cubicBezTo>
                <a:lnTo>
                  <a:pt x="0" y="9336"/>
                </a:lnTo>
                <a:lnTo>
                  <a:pt x="0" y="23576"/>
                </a:lnTo>
                <a:lnTo>
                  <a:pt x="0" y="37006"/>
                </a:lnTo>
                <a:lnTo>
                  <a:pt x="0" y="40221"/>
                </a:lnTo>
                <a:cubicBezTo>
                  <a:pt x="12" y="42519"/>
                  <a:pt x="1631" y="44400"/>
                  <a:pt x="4001" y="44460"/>
                </a:cubicBezTo>
                <a:cubicBezTo>
                  <a:pt x="4580" y="44476"/>
                  <a:pt x="5162" y="44481"/>
                  <a:pt x="5746" y="44481"/>
                </a:cubicBezTo>
                <a:cubicBezTo>
                  <a:pt x="6912" y="44481"/>
                  <a:pt x="8085" y="44460"/>
                  <a:pt x="9251" y="44460"/>
                </a:cubicBezTo>
                <a:lnTo>
                  <a:pt x="58531" y="44460"/>
                </a:lnTo>
                <a:cubicBezTo>
                  <a:pt x="59115" y="44460"/>
                  <a:pt x="59115" y="43555"/>
                  <a:pt x="58531" y="43555"/>
                </a:cubicBezTo>
                <a:lnTo>
                  <a:pt x="4739" y="43555"/>
                </a:lnTo>
                <a:cubicBezTo>
                  <a:pt x="3513" y="43555"/>
                  <a:pt x="2322" y="43400"/>
                  <a:pt x="1500" y="42281"/>
                </a:cubicBezTo>
                <a:cubicBezTo>
                  <a:pt x="798" y="41328"/>
                  <a:pt x="905" y="40221"/>
                  <a:pt x="905" y="39102"/>
                </a:cubicBezTo>
                <a:lnTo>
                  <a:pt x="905" y="27934"/>
                </a:lnTo>
                <a:lnTo>
                  <a:pt x="905" y="13254"/>
                </a:lnTo>
                <a:cubicBezTo>
                  <a:pt x="905" y="10253"/>
                  <a:pt x="893" y="7277"/>
                  <a:pt x="905" y="4288"/>
                </a:cubicBezTo>
                <a:cubicBezTo>
                  <a:pt x="905" y="2252"/>
                  <a:pt x="2334" y="931"/>
                  <a:pt x="4346" y="931"/>
                </a:cubicBezTo>
                <a:lnTo>
                  <a:pt x="12585" y="931"/>
                </a:lnTo>
                <a:cubicBezTo>
                  <a:pt x="12589" y="931"/>
                  <a:pt x="12593" y="931"/>
                  <a:pt x="12596" y="931"/>
                </a:cubicBezTo>
                <a:cubicBezTo>
                  <a:pt x="13168" y="931"/>
                  <a:pt x="13165" y="38"/>
                  <a:pt x="12585" y="38"/>
                </a:cubicBezTo>
                <a:lnTo>
                  <a:pt x="6977" y="38"/>
                </a:lnTo>
                <a:cubicBezTo>
                  <a:pt x="6348" y="38"/>
                  <a:pt x="5683" y="1"/>
                  <a:pt x="5019" y="1"/>
                </a:cubicBezTo>
                <a:close/>
              </a:path>
            </a:pathLst>
          </a:custGeom>
          <a:gradFill>
            <a:gsLst>
              <a:gs pos="0">
                <a:schemeClr val="accent5"/>
              </a:gs>
              <a:gs pos="91000">
                <a:schemeClr val="accent4"/>
              </a:gs>
              <a:gs pos="100000">
                <a:schemeClr val="accent6"/>
              </a:gs>
              <a:gs pos="100000">
                <a:srgbClr val="BA7016"/>
              </a:gs>
            </a:gsLst>
            <a:lin ang="0" scaled="0"/>
          </a:gra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ptos" panose="020B0004020202020204" pitchFamily="34" charset="0"/>
              <a:ea typeface="+mn-ea"/>
              <a:cs typeface="Arial"/>
              <a:sym typeface="Arial"/>
            </a:endParaRPr>
          </a:p>
        </p:txBody>
      </p:sp>
      <p:sp>
        <p:nvSpPr>
          <p:cNvPr id="80" name="Google Shape;80;p16"/>
          <p:cNvSpPr/>
          <p:nvPr/>
        </p:nvSpPr>
        <p:spPr>
          <a:xfrm>
            <a:off x="683348" y="3919927"/>
            <a:ext cx="2504237" cy="4512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133" b="1" i="0" u="none" strike="noStrike" kern="0" cap="none" spc="0" normalizeH="0" baseline="0" noProof="0">
                <a:ln>
                  <a:noFill/>
                </a:ln>
                <a:solidFill>
                  <a:srgbClr val="EF9121"/>
                </a:solidFill>
                <a:effectLst/>
                <a:uLnTx/>
                <a:uFillTx/>
                <a:latin typeface="Aptos" panose="020B0004020202020204" pitchFamily="34" charset="0"/>
                <a:ea typeface="Roboto"/>
                <a:cs typeface="Roboto"/>
                <a:sym typeface="Roboto"/>
              </a:rPr>
              <a:t>User process laptop buyback / return</a:t>
            </a:r>
            <a:endParaRPr kumimoji="0" sz="2133" b="1" i="0" u="none" strike="noStrike" kern="0" cap="none" spc="0" normalizeH="0" baseline="0" noProof="0">
              <a:ln>
                <a:noFill/>
              </a:ln>
              <a:solidFill>
                <a:srgbClr val="EF9121"/>
              </a:solidFill>
              <a:effectLst/>
              <a:uLnTx/>
              <a:uFillTx/>
              <a:latin typeface="Aptos" panose="020B0004020202020204" pitchFamily="34" charset="0"/>
              <a:ea typeface="Roboto"/>
              <a:cs typeface="Roboto"/>
              <a:sym typeface="Roboto"/>
            </a:endParaRPr>
          </a:p>
        </p:txBody>
      </p:sp>
      <p:sp>
        <p:nvSpPr>
          <p:cNvPr id="81" name="Google Shape;81;p16"/>
          <p:cNvSpPr/>
          <p:nvPr/>
        </p:nvSpPr>
        <p:spPr>
          <a:xfrm>
            <a:off x="3010555" y="3919927"/>
            <a:ext cx="2121200" cy="4512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133" b="1" i="0" u="none" strike="noStrike" kern="0" cap="none" spc="0" normalizeH="0" baseline="0" noProof="0">
                <a:ln>
                  <a:noFill/>
                </a:ln>
                <a:solidFill>
                  <a:srgbClr val="D6591E"/>
                </a:solidFill>
                <a:effectLst/>
                <a:uLnTx/>
                <a:uFillTx/>
                <a:latin typeface="Aptos" panose="020B0004020202020204" pitchFamily="34" charset="0"/>
                <a:ea typeface="Roboto"/>
                <a:cs typeface="Roboto"/>
                <a:sym typeface="Roboto"/>
              </a:rPr>
              <a:t>User purchase / return </a:t>
            </a:r>
          </a:p>
        </p:txBody>
      </p:sp>
      <p:sp>
        <p:nvSpPr>
          <p:cNvPr id="82" name="Google Shape;82;p16"/>
          <p:cNvSpPr/>
          <p:nvPr/>
        </p:nvSpPr>
        <p:spPr>
          <a:xfrm>
            <a:off x="5054696" y="4256675"/>
            <a:ext cx="2121200" cy="4512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133" b="1" i="0" u="none" strike="noStrike" kern="0" cap="none" spc="0" normalizeH="0" baseline="0" noProof="0">
                <a:ln>
                  <a:noFill/>
                </a:ln>
                <a:solidFill>
                  <a:srgbClr val="F36633"/>
                </a:solidFill>
                <a:effectLst/>
                <a:uLnTx/>
                <a:uFillTx/>
                <a:latin typeface="Aptos" panose="020B0004020202020204" pitchFamily="34" charset="0"/>
                <a:ea typeface="Roboto"/>
                <a:cs typeface="Roboto"/>
              </a:rPr>
              <a:t>Drop off or Pick-Up via Fed Ex or UPS</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US" sz="2133" b="1" i="0" u="none" strike="noStrike" kern="0" cap="none" spc="0" normalizeH="0" baseline="0" noProof="0">
              <a:ln>
                <a:noFill/>
              </a:ln>
              <a:solidFill>
                <a:srgbClr val="F36633"/>
              </a:solidFill>
              <a:effectLst/>
              <a:uLnTx/>
              <a:uFillTx/>
              <a:latin typeface="Aptos" panose="020B0004020202020204" pitchFamily="34" charset="0"/>
              <a:ea typeface="Roboto"/>
              <a:cs typeface="Roboto"/>
              <a:sym typeface="Roboto"/>
            </a:endParaRPr>
          </a:p>
        </p:txBody>
      </p:sp>
      <p:sp>
        <p:nvSpPr>
          <p:cNvPr id="83" name="Google Shape;83;p16"/>
          <p:cNvSpPr/>
          <p:nvPr/>
        </p:nvSpPr>
        <p:spPr>
          <a:xfrm>
            <a:off x="7237067" y="4079742"/>
            <a:ext cx="2121200" cy="4512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133" b="1" i="0" u="none" strike="noStrike" kern="0" cap="none" spc="0" normalizeH="0" baseline="0" noProof="0" err="1">
                <a:ln>
                  <a:noFill/>
                </a:ln>
                <a:solidFill>
                  <a:srgbClr val="25B3D5"/>
                </a:solidFill>
                <a:effectLst/>
                <a:uLnTx/>
                <a:uFillTx/>
                <a:latin typeface="Aptos" panose="020B0004020202020204" pitchFamily="34" charset="0"/>
                <a:ea typeface="Roboto"/>
                <a:cs typeface="Roboto"/>
              </a:rPr>
              <a:t>PlanITROi</a:t>
            </a:r>
            <a:r>
              <a:rPr kumimoji="0" lang="en-US" sz="2133" b="1" i="0" u="none" strike="noStrike" kern="0" cap="none" spc="0" normalizeH="0" baseline="0" noProof="0">
                <a:ln>
                  <a:noFill/>
                </a:ln>
                <a:solidFill>
                  <a:srgbClr val="25B3D5"/>
                </a:solidFill>
                <a:effectLst/>
                <a:uLnTx/>
                <a:uFillTx/>
                <a:latin typeface="Aptos" panose="020B0004020202020204" pitchFamily="34" charset="0"/>
                <a:ea typeface="Roboto"/>
                <a:cs typeface="Roboto"/>
              </a:rPr>
              <a:t> Receives Laptop</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US" sz="2133" b="1" i="0" u="none" strike="noStrike" kern="0" cap="none" spc="0" normalizeH="0" baseline="0" noProof="0">
              <a:ln>
                <a:noFill/>
              </a:ln>
              <a:solidFill>
                <a:srgbClr val="25B3D5"/>
              </a:solidFill>
              <a:effectLst/>
              <a:uLnTx/>
              <a:uFillTx/>
              <a:latin typeface="Aptos" panose="020B0004020202020204" pitchFamily="34" charset="0"/>
              <a:ea typeface="Roboto"/>
              <a:cs typeface="Roboto"/>
              <a:sym typeface="Roboto"/>
            </a:endParaRPr>
          </a:p>
        </p:txBody>
      </p:sp>
      <p:sp>
        <p:nvSpPr>
          <p:cNvPr id="84" name="Google Shape;84;p16"/>
          <p:cNvSpPr/>
          <p:nvPr/>
        </p:nvSpPr>
        <p:spPr>
          <a:xfrm>
            <a:off x="9292389" y="4044197"/>
            <a:ext cx="2121200" cy="4512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133" b="1" i="0" u="none" strike="noStrike" kern="0" cap="none" spc="0" normalizeH="0" baseline="0" noProof="0">
                <a:ln>
                  <a:noFill/>
                </a:ln>
                <a:solidFill>
                  <a:srgbClr val="0070C0"/>
                </a:solidFill>
                <a:effectLst/>
                <a:uLnTx/>
                <a:uFillTx/>
                <a:latin typeface="Aptos" panose="020B0004020202020204" pitchFamily="34" charset="0"/>
                <a:ea typeface="Roboto"/>
                <a:cs typeface="Roboto"/>
              </a:rPr>
              <a:t>Asset Reconciliation</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2133" b="1" i="0" u="none" strike="noStrike" kern="0" cap="none" spc="0" normalizeH="0" baseline="0" noProof="0">
              <a:ln>
                <a:noFill/>
              </a:ln>
              <a:solidFill>
                <a:srgbClr val="0070C0"/>
              </a:solidFill>
              <a:effectLst/>
              <a:uLnTx/>
              <a:uFillTx/>
              <a:latin typeface="Aptos" panose="020B0004020202020204" pitchFamily="34" charset="0"/>
              <a:ea typeface="Roboto"/>
              <a:cs typeface="Roboto"/>
              <a:sym typeface="Roboto"/>
            </a:endParaRPr>
          </a:p>
        </p:txBody>
      </p:sp>
      <p:sp>
        <p:nvSpPr>
          <p:cNvPr id="85" name="Google Shape;85;p16"/>
          <p:cNvSpPr txBox="1">
            <a:spLocks noGrp="1"/>
          </p:cNvSpPr>
          <p:nvPr>
            <p:ph type="subTitle" idx="4294967295"/>
          </p:nvPr>
        </p:nvSpPr>
        <p:spPr>
          <a:xfrm>
            <a:off x="908947" y="4711549"/>
            <a:ext cx="1917663" cy="1727545"/>
          </a:xfrm>
          <a:prstGeom prst="rect">
            <a:avLst/>
          </a:prstGeom>
        </p:spPr>
        <p:txBody>
          <a:bodyPr spcFirstLastPara="1" wrap="square" lIns="121900" tIns="121900" rIns="121900" bIns="121900" anchor="t" anchorCtr="0">
            <a:noAutofit/>
          </a:bodyPr>
          <a:lstStyle/>
          <a:p>
            <a:pPr marL="0" indent="0" algn="ctr">
              <a:buNone/>
            </a:pPr>
            <a:r>
              <a:rPr lang="en-US" sz="1600">
                <a:solidFill>
                  <a:schemeClr val="tx1"/>
                </a:solidFill>
                <a:latin typeface="Aptos" panose="020B0004020202020204" pitchFamily="34" charset="0"/>
              </a:rPr>
              <a:t>User goes to Hardware buyback / Laptop return website</a:t>
            </a:r>
          </a:p>
        </p:txBody>
      </p:sp>
      <p:sp>
        <p:nvSpPr>
          <p:cNvPr id="86" name="Google Shape;86;p16"/>
          <p:cNvSpPr txBox="1">
            <a:spLocks noGrp="1"/>
          </p:cNvSpPr>
          <p:nvPr>
            <p:ph type="subTitle" idx="4294967295"/>
          </p:nvPr>
        </p:nvSpPr>
        <p:spPr>
          <a:xfrm>
            <a:off x="3026041" y="4700848"/>
            <a:ext cx="1932618" cy="1056800"/>
          </a:xfrm>
          <a:prstGeom prst="rect">
            <a:avLst/>
          </a:prstGeom>
        </p:spPr>
        <p:txBody>
          <a:bodyPr spcFirstLastPara="1" wrap="square" lIns="121900" tIns="121900" rIns="121900" bIns="121900" anchor="t" anchorCtr="0">
            <a:noAutofit/>
          </a:bodyPr>
          <a:lstStyle/>
          <a:p>
            <a:pPr marL="0" indent="0" algn="ctr">
              <a:buNone/>
            </a:pPr>
            <a:r>
              <a:rPr lang="en-US" sz="1600">
                <a:solidFill>
                  <a:schemeClr val="tx1"/>
                </a:solidFill>
                <a:latin typeface="Aptos" panose="020B0004020202020204" pitchFamily="34" charset="0"/>
              </a:rPr>
              <a:t>User purchases old PC or user requests return label.</a:t>
            </a:r>
          </a:p>
          <a:p>
            <a:pPr marL="0" indent="0" algn="ctr">
              <a:buNone/>
            </a:pPr>
            <a:endParaRPr lang="en-US" sz="1600">
              <a:solidFill>
                <a:schemeClr val="tx1"/>
              </a:solidFill>
              <a:latin typeface="Aptos" panose="020B0004020202020204" pitchFamily="34" charset="0"/>
            </a:endParaRPr>
          </a:p>
          <a:p>
            <a:pPr marL="0" indent="0" algn="ctr">
              <a:spcBef>
                <a:spcPts val="2133"/>
              </a:spcBef>
              <a:spcAft>
                <a:spcPts val="2133"/>
              </a:spcAft>
              <a:buNone/>
            </a:pPr>
            <a:endParaRPr sz="1600">
              <a:solidFill>
                <a:schemeClr val="tx1"/>
              </a:solidFill>
              <a:latin typeface="Aptos" panose="020B0004020202020204" pitchFamily="34" charset="0"/>
            </a:endParaRPr>
          </a:p>
        </p:txBody>
      </p:sp>
      <p:sp>
        <p:nvSpPr>
          <p:cNvPr id="87" name="Google Shape;87;p16"/>
          <p:cNvSpPr txBox="1">
            <a:spLocks noGrp="1"/>
          </p:cNvSpPr>
          <p:nvPr>
            <p:ph type="subTitle" idx="4294967295"/>
          </p:nvPr>
        </p:nvSpPr>
        <p:spPr>
          <a:xfrm>
            <a:off x="5057047" y="4708035"/>
            <a:ext cx="2121200" cy="1056800"/>
          </a:xfrm>
          <a:prstGeom prst="rect">
            <a:avLst/>
          </a:prstGeom>
        </p:spPr>
        <p:txBody>
          <a:bodyPr spcFirstLastPara="1" wrap="square" lIns="121900" tIns="121900" rIns="121900" bIns="121900" anchor="t" anchorCtr="0">
            <a:noAutofit/>
          </a:bodyPr>
          <a:lstStyle/>
          <a:p>
            <a:pPr marL="0" indent="0" algn="ctr">
              <a:buNone/>
            </a:pPr>
            <a:r>
              <a:rPr lang="en-US" sz="1600">
                <a:solidFill>
                  <a:schemeClr val="dk1"/>
                </a:solidFill>
                <a:latin typeface="Aptos" panose="020B0004020202020204" pitchFamily="34" charset="0"/>
              </a:rPr>
              <a:t>Drop off / pick up via UPS or user directed to email/ form for remote wipe. (transaction #)</a:t>
            </a:r>
          </a:p>
          <a:p>
            <a:pPr marL="0" indent="0" algn="ctr">
              <a:buNone/>
            </a:pPr>
            <a:endParaRPr lang="en-US" sz="1600">
              <a:solidFill>
                <a:schemeClr val="dk1"/>
              </a:solidFill>
              <a:latin typeface="Aptos" panose="020B0004020202020204" pitchFamily="34" charset="0"/>
            </a:endParaRPr>
          </a:p>
          <a:p>
            <a:pPr marL="0" indent="0" algn="ctr">
              <a:buNone/>
            </a:pPr>
            <a:endParaRPr sz="1600">
              <a:solidFill>
                <a:schemeClr val="dk1"/>
              </a:solidFill>
              <a:latin typeface="Aptos" panose="020B0004020202020204" pitchFamily="34" charset="0"/>
            </a:endParaRPr>
          </a:p>
          <a:p>
            <a:pPr marL="0" indent="0" algn="ctr">
              <a:spcBef>
                <a:spcPts val="2133"/>
              </a:spcBef>
              <a:buNone/>
            </a:pPr>
            <a:endParaRPr sz="1600">
              <a:solidFill>
                <a:schemeClr val="dk1"/>
              </a:solidFill>
              <a:latin typeface="Aptos" panose="020B0004020202020204" pitchFamily="34" charset="0"/>
            </a:endParaRPr>
          </a:p>
          <a:p>
            <a:pPr marL="0" indent="0" algn="ctr">
              <a:spcBef>
                <a:spcPts val="2133"/>
              </a:spcBef>
              <a:spcAft>
                <a:spcPts val="2133"/>
              </a:spcAft>
              <a:buNone/>
            </a:pPr>
            <a:endParaRPr sz="1600">
              <a:solidFill>
                <a:schemeClr val="dk1"/>
              </a:solidFill>
              <a:latin typeface="Aptos" panose="020B0004020202020204" pitchFamily="34" charset="0"/>
            </a:endParaRPr>
          </a:p>
        </p:txBody>
      </p:sp>
      <p:sp>
        <p:nvSpPr>
          <p:cNvPr id="88" name="Google Shape;88;p16"/>
          <p:cNvSpPr txBox="1">
            <a:spLocks noGrp="1"/>
          </p:cNvSpPr>
          <p:nvPr>
            <p:ph type="subTitle" idx="4294967295"/>
          </p:nvPr>
        </p:nvSpPr>
        <p:spPr>
          <a:xfrm>
            <a:off x="9330555" y="4707875"/>
            <a:ext cx="2121200" cy="1056800"/>
          </a:xfrm>
          <a:prstGeom prst="rect">
            <a:avLst/>
          </a:prstGeom>
        </p:spPr>
        <p:txBody>
          <a:bodyPr spcFirstLastPara="1" wrap="square" lIns="121900" tIns="121900" rIns="121900" bIns="121900" anchor="t" anchorCtr="0">
            <a:noAutofit/>
          </a:bodyPr>
          <a:lstStyle/>
          <a:p>
            <a:pPr marL="0" indent="0" algn="ctr">
              <a:buNone/>
            </a:pPr>
            <a:r>
              <a:rPr lang="en-US" sz="1600" err="1">
                <a:solidFill>
                  <a:schemeClr val="dk1"/>
                </a:solidFill>
                <a:latin typeface="Aptos" panose="020B0004020202020204" pitchFamily="34" charset="0"/>
              </a:rPr>
              <a:t>PlanITROI</a:t>
            </a:r>
            <a:r>
              <a:rPr lang="en-US" sz="1600">
                <a:solidFill>
                  <a:schemeClr val="dk1"/>
                </a:solidFill>
                <a:latin typeface="Aptos" panose="020B0004020202020204" pitchFamily="34" charset="0"/>
              </a:rPr>
              <a:t> provides weekly audit report</a:t>
            </a:r>
          </a:p>
          <a:p>
            <a:pPr marL="0" indent="0" algn="ctr">
              <a:buNone/>
            </a:pPr>
            <a:endParaRPr lang="en-US" sz="1600">
              <a:solidFill>
                <a:schemeClr val="dk1"/>
              </a:solidFill>
              <a:latin typeface="Aptos" panose="020B0004020202020204" pitchFamily="34" charset="0"/>
            </a:endParaRPr>
          </a:p>
          <a:p>
            <a:pPr marL="0" indent="0" algn="ctr">
              <a:buNone/>
            </a:pPr>
            <a:endParaRPr sz="1600">
              <a:solidFill>
                <a:schemeClr val="dk1"/>
              </a:solidFill>
              <a:latin typeface="Aptos" panose="020B0004020202020204" pitchFamily="34" charset="0"/>
            </a:endParaRPr>
          </a:p>
          <a:p>
            <a:pPr marL="0" indent="0" algn="ctr">
              <a:spcBef>
                <a:spcPts val="2133"/>
              </a:spcBef>
              <a:buNone/>
            </a:pPr>
            <a:endParaRPr sz="1600">
              <a:solidFill>
                <a:schemeClr val="dk1"/>
              </a:solidFill>
              <a:latin typeface="Aptos" panose="020B0004020202020204" pitchFamily="34" charset="0"/>
            </a:endParaRPr>
          </a:p>
          <a:p>
            <a:pPr marL="0" indent="0" algn="ctr">
              <a:spcBef>
                <a:spcPts val="2133"/>
              </a:spcBef>
              <a:buNone/>
            </a:pPr>
            <a:endParaRPr sz="1600">
              <a:solidFill>
                <a:schemeClr val="dk1"/>
              </a:solidFill>
              <a:latin typeface="Aptos" panose="020B0004020202020204" pitchFamily="34" charset="0"/>
            </a:endParaRPr>
          </a:p>
          <a:p>
            <a:pPr marL="0" indent="0" algn="ctr">
              <a:spcBef>
                <a:spcPts val="2133"/>
              </a:spcBef>
              <a:buNone/>
            </a:pPr>
            <a:endParaRPr sz="1600">
              <a:solidFill>
                <a:schemeClr val="dk1"/>
              </a:solidFill>
              <a:latin typeface="Aptos" panose="020B0004020202020204" pitchFamily="34" charset="0"/>
            </a:endParaRPr>
          </a:p>
          <a:p>
            <a:pPr marL="0" indent="0" algn="ctr">
              <a:spcBef>
                <a:spcPts val="2133"/>
              </a:spcBef>
              <a:spcAft>
                <a:spcPts val="2133"/>
              </a:spcAft>
              <a:buNone/>
            </a:pPr>
            <a:endParaRPr sz="1600">
              <a:solidFill>
                <a:schemeClr val="dk1"/>
              </a:solidFill>
              <a:latin typeface="Aptos" panose="020B0004020202020204" pitchFamily="34" charset="0"/>
            </a:endParaRPr>
          </a:p>
        </p:txBody>
      </p:sp>
      <p:pic>
        <p:nvPicPr>
          <p:cNvPr id="2" name="Picture 1" descr="Icon&#10;&#10;Description automatically generated with medium confidence">
            <a:extLst>
              <a:ext uri="{FF2B5EF4-FFF2-40B4-BE49-F238E27FC236}">
                <a16:creationId xmlns:a16="http://schemas.microsoft.com/office/drawing/2014/main" id="{C751F157-6145-14BA-B717-730CE3AC1A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919016" y="45016"/>
            <a:ext cx="1090983" cy="1091610"/>
          </a:xfrm>
          <a:prstGeom prst="rect">
            <a:avLst/>
          </a:prstGeom>
        </p:spPr>
      </p:pic>
      <p:pic>
        <p:nvPicPr>
          <p:cNvPr id="9" name="Picture 8">
            <a:extLst>
              <a:ext uri="{FF2B5EF4-FFF2-40B4-BE49-F238E27FC236}">
                <a16:creationId xmlns:a16="http://schemas.microsoft.com/office/drawing/2014/main" id="{A64C788E-7F58-1BE8-5742-717773F67E45}"/>
              </a:ext>
            </a:extLst>
          </p:cNvPr>
          <p:cNvPicPr>
            <a:picLocks noChangeAspect="1"/>
          </p:cNvPicPr>
          <p:nvPr/>
        </p:nvPicPr>
        <p:blipFill>
          <a:blip r:embed="rId4"/>
          <a:stretch>
            <a:fillRect/>
          </a:stretch>
        </p:blipFill>
        <p:spPr>
          <a:xfrm>
            <a:off x="3648584" y="1753441"/>
            <a:ext cx="632923" cy="632923"/>
          </a:xfrm>
          <a:prstGeom prst="rect">
            <a:avLst/>
          </a:prstGeom>
        </p:spPr>
      </p:pic>
      <p:pic>
        <p:nvPicPr>
          <p:cNvPr id="13" name="Picture 12">
            <a:extLst>
              <a:ext uri="{FF2B5EF4-FFF2-40B4-BE49-F238E27FC236}">
                <a16:creationId xmlns:a16="http://schemas.microsoft.com/office/drawing/2014/main" id="{4A98522D-F305-E354-14D6-C16540B0CC29}"/>
              </a:ext>
            </a:extLst>
          </p:cNvPr>
          <p:cNvPicPr>
            <a:picLocks noChangeAspect="1"/>
          </p:cNvPicPr>
          <p:nvPr/>
        </p:nvPicPr>
        <p:blipFill>
          <a:blip r:embed="rId5"/>
          <a:stretch>
            <a:fillRect/>
          </a:stretch>
        </p:blipFill>
        <p:spPr>
          <a:xfrm>
            <a:off x="1440391" y="1570937"/>
            <a:ext cx="952500" cy="952500"/>
          </a:xfrm>
          <a:prstGeom prst="rect">
            <a:avLst/>
          </a:prstGeom>
        </p:spPr>
      </p:pic>
      <p:pic>
        <p:nvPicPr>
          <p:cNvPr id="16" name="Picture 15">
            <a:extLst>
              <a:ext uri="{FF2B5EF4-FFF2-40B4-BE49-F238E27FC236}">
                <a16:creationId xmlns:a16="http://schemas.microsoft.com/office/drawing/2014/main" id="{FDFB60DF-074A-114A-CCA0-08DAA14E6CDD}"/>
              </a:ext>
            </a:extLst>
          </p:cNvPr>
          <p:cNvPicPr>
            <a:picLocks noChangeAspect="1"/>
          </p:cNvPicPr>
          <p:nvPr/>
        </p:nvPicPr>
        <p:blipFill>
          <a:blip r:embed="rId6"/>
          <a:stretch>
            <a:fillRect/>
          </a:stretch>
        </p:blipFill>
        <p:spPr>
          <a:xfrm>
            <a:off x="5714764" y="1758423"/>
            <a:ext cx="622958" cy="622958"/>
          </a:xfrm>
          <a:prstGeom prst="rect">
            <a:avLst/>
          </a:prstGeom>
        </p:spPr>
      </p:pic>
      <p:pic>
        <p:nvPicPr>
          <p:cNvPr id="17" name="Picture 16">
            <a:extLst>
              <a:ext uri="{FF2B5EF4-FFF2-40B4-BE49-F238E27FC236}">
                <a16:creationId xmlns:a16="http://schemas.microsoft.com/office/drawing/2014/main" id="{3F22A607-336B-54EF-72A3-907A3529D094}"/>
              </a:ext>
            </a:extLst>
          </p:cNvPr>
          <p:cNvPicPr>
            <a:picLocks noChangeAspect="1"/>
          </p:cNvPicPr>
          <p:nvPr/>
        </p:nvPicPr>
        <p:blipFill>
          <a:blip r:embed="rId7"/>
          <a:stretch>
            <a:fillRect/>
          </a:stretch>
        </p:blipFill>
        <p:spPr>
          <a:xfrm>
            <a:off x="7808144" y="1689669"/>
            <a:ext cx="825952" cy="825952"/>
          </a:xfrm>
          <a:prstGeom prst="rect">
            <a:avLst/>
          </a:prstGeom>
        </p:spPr>
      </p:pic>
      <p:pic>
        <p:nvPicPr>
          <p:cNvPr id="19" name="Picture 18">
            <a:extLst>
              <a:ext uri="{FF2B5EF4-FFF2-40B4-BE49-F238E27FC236}">
                <a16:creationId xmlns:a16="http://schemas.microsoft.com/office/drawing/2014/main" id="{F9CEB3DA-E836-2CC2-8FDE-0E4127CDD01E}"/>
              </a:ext>
            </a:extLst>
          </p:cNvPr>
          <p:cNvPicPr>
            <a:picLocks noChangeAspect="1"/>
          </p:cNvPicPr>
          <p:nvPr/>
        </p:nvPicPr>
        <p:blipFill>
          <a:blip r:embed="rId8"/>
          <a:stretch>
            <a:fillRect/>
          </a:stretch>
        </p:blipFill>
        <p:spPr>
          <a:xfrm>
            <a:off x="9960369" y="1763972"/>
            <a:ext cx="667553" cy="667553"/>
          </a:xfrm>
          <a:prstGeom prst="rect">
            <a:avLst/>
          </a:prstGeom>
        </p:spPr>
      </p:pic>
    </p:spTree>
    <p:extLst>
      <p:ext uri="{BB962C8B-B14F-4D97-AF65-F5344CB8AC3E}">
        <p14:creationId xmlns:p14="http://schemas.microsoft.com/office/powerpoint/2010/main" val="3726983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F4A689-753D-8F54-BA0C-0CF1BD4E7AAF}"/>
              </a:ext>
            </a:extLst>
          </p:cNvPr>
          <p:cNvSpPr>
            <a:spLocks noGrp="1"/>
          </p:cNvSpPr>
          <p:nvPr>
            <p:ph type="sldNum" sz="quarter" idx="11"/>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9F9F533D-B52E-4A2F-BF72-0ADD2D94BD75}" type="slidenum">
              <a:rPr kumimoji="0" lang="en-GB" sz="1000" b="0" i="0" u="none" strike="noStrike" kern="1200" cap="none" spc="0" normalizeH="0" baseline="0" noProof="0" smtClean="0">
                <a:ln>
                  <a:noFill/>
                </a:ln>
                <a:solidFill>
                  <a:srgbClr val="000000"/>
                </a:solidFill>
                <a:effectLst/>
                <a:uLnTx/>
                <a:uFillTx/>
                <a:latin typeface="Aptos" panose="020B0004020202020204" pitchFamily="34" charset="0"/>
                <a:ea typeface="+mn-ea"/>
              </a:rPr>
              <a:pPr marL="0" marR="0" lvl="0" indent="0" algn="r" defTabSz="1219170" rtl="0" eaLnBrk="1" fontAlgn="auto" latinLnBrk="0" hangingPunct="1">
                <a:lnSpc>
                  <a:spcPct val="100000"/>
                </a:lnSpc>
                <a:spcBef>
                  <a:spcPts val="0"/>
                </a:spcBef>
                <a:spcAft>
                  <a:spcPts val="0"/>
                </a:spcAft>
                <a:buClrTx/>
                <a:buSzTx/>
                <a:buFontTx/>
                <a:buNone/>
                <a:tabLst/>
                <a:defRPr/>
              </a:pPr>
              <a:t>19</a:t>
            </a:fld>
            <a:endParaRPr kumimoji="0" lang="en-GB" sz="1000" b="0" i="0" u="none" strike="noStrike" kern="1200" cap="none" spc="0" normalizeH="0" baseline="0" noProof="0">
              <a:ln>
                <a:noFill/>
              </a:ln>
              <a:solidFill>
                <a:srgbClr val="000000"/>
              </a:solidFill>
              <a:effectLst/>
              <a:uLnTx/>
              <a:uFillTx/>
              <a:latin typeface="Aptos" panose="020B0004020202020204" pitchFamily="34" charset="0"/>
              <a:ea typeface="+mn-ea"/>
            </a:endParaRPr>
          </a:p>
        </p:txBody>
      </p:sp>
      <p:sp>
        <p:nvSpPr>
          <p:cNvPr id="3" name="Date Placeholder 2">
            <a:extLst>
              <a:ext uri="{FF2B5EF4-FFF2-40B4-BE49-F238E27FC236}">
                <a16:creationId xmlns:a16="http://schemas.microsoft.com/office/drawing/2014/main" id="{B4A21B5E-3732-AC4E-C039-8C5168FDDF36}"/>
              </a:ext>
            </a:extLst>
          </p:cNvPr>
          <p:cNvSpPr>
            <a:spLocks noGrp="1"/>
          </p:cNvSpPr>
          <p:nvPr>
            <p:ph type="dt" sz="half" idx="12"/>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399F050E-14C8-41AC-9C65-C19DEAD59C33}" type="datetime4">
              <a:rPr kumimoji="0" lang="en-GB" sz="1000" b="0" i="0" u="none" strike="noStrike" kern="1200" cap="none" spc="0" normalizeH="0" baseline="0" noProof="0" smtClean="0">
                <a:ln>
                  <a:noFill/>
                </a:ln>
                <a:solidFill>
                  <a:srgbClr val="000000"/>
                </a:solidFill>
                <a:effectLst/>
                <a:uLnTx/>
                <a:uFillTx/>
                <a:latin typeface="Aptos" panose="020B0004020202020204" pitchFamily="34" charset="0"/>
                <a:ea typeface="+mn-ea"/>
              </a:rPr>
              <a:pPr marL="0" marR="0" lvl="0" indent="0" algn="r" defTabSz="1219170" rtl="0" eaLnBrk="1" fontAlgn="auto" latinLnBrk="0" hangingPunct="1">
                <a:lnSpc>
                  <a:spcPct val="100000"/>
                </a:lnSpc>
                <a:spcBef>
                  <a:spcPts val="0"/>
                </a:spcBef>
                <a:spcAft>
                  <a:spcPts val="0"/>
                </a:spcAft>
                <a:buClrTx/>
                <a:buSzTx/>
                <a:buFontTx/>
                <a:buNone/>
                <a:tabLst/>
                <a:defRPr/>
              </a:pPr>
              <a:t>16 October 2024</a:t>
            </a:fld>
            <a:endParaRPr kumimoji="0" lang="en-GB" sz="1000" b="0" i="0" u="none" strike="noStrike" kern="1200" cap="none" spc="0" normalizeH="0" baseline="0" noProof="0">
              <a:ln>
                <a:noFill/>
              </a:ln>
              <a:solidFill>
                <a:srgbClr val="000000"/>
              </a:solidFill>
              <a:effectLst/>
              <a:uLnTx/>
              <a:uFillTx/>
              <a:latin typeface="Aptos" panose="020B0004020202020204" pitchFamily="34" charset="0"/>
              <a:ea typeface="+mn-ea"/>
            </a:endParaRPr>
          </a:p>
        </p:txBody>
      </p:sp>
      <p:sp>
        <p:nvSpPr>
          <p:cNvPr id="5" name="Title 4">
            <a:extLst>
              <a:ext uri="{FF2B5EF4-FFF2-40B4-BE49-F238E27FC236}">
                <a16:creationId xmlns:a16="http://schemas.microsoft.com/office/drawing/2014/main" id="{8C643EF1-338B-8082-F86C-12F7213DE792}"/>
              </a:ext>
            </a:extLst>
          </p:cNvPr>
          <p:cNvSpPr>
            <a:spLocks noGrp="1"/>
          </p:cNvSpPr>
          <p:nvPr>
            <p:ph type="title"/>
          </p:nvPr>
        </p:nvSpPr>
        <p:spPr/>
        <p:txBody>
          <a:bodyPr/>
          <a:lstStyle/>
          <a:p>
            <a:r>
              <a:rPr lang="en-GB">
                <a:latin typeface="Aptos" panose="020B0004020202020204" pitchFamily="34" charset="0"/>
              </a:rPr>
              <a:t>Windows 11 Request Form</a:t>
            </a:r>
          </a:p>
        </p:txBody>
      </p:sp>
      <p:sp>
        <p:nvSpPr>
          <p:cNvPr id="6" name="Subtitle 5">
            <a:extLst>
              <a:ext uri="{FF2B5EF4-FFF2-40B4-BE49-F238E27FC236}">
                <a16:creationId xmlns:a16="http://schemas.microsoft.com/office/drawing/2014/main" id="{DE8FBD68-439F-6034-894A-92286D30A192}"/>
              </a:ext>
            </a:extLst>
          </p:cNvPr>
          <p:cNvSpPr>
            <a:spLocks noGrp="1"/>
          </p:cNvSpPr>
          <p:nvPr>
            <p:ph type="subTitle" idx="1"/>
          </p:nvPr>
        </p:nvSpPr>
        <p:spPr/>
        <p:txBody>
          <a:bodyPr/>
          <a:lstStyle/>
          <a:p>
            <a:r>
              <a:rPr lang="en-GB">
                <a:latin typeface="Aptos" panose="020B0004020202020204" pitchFamily="34" charset="0"/>
              </a:rPr>
              <a:t>The request for the new form has been submitted and is underway</a:t>
            </a:r>
          </a:p>
        </p:txBody>
      </p:sp>
      <p:sp>
        <p:nvSpPr>
          <p:cNvPr id="7" name="Rectangle 6">
            <a:extLst>
              <a:ext uri="{FF2B5EF4-FFF2-40B4-BE49-F238E27FC236}">
                <a16:creationId xmlns:a16="http://schemas.microsoft.com/office/drawing/2014/main" id="{08C4596B-D996-81A7-6DFE-E9AD28C4DD41}"/>
              </a:ext>
            </a:extLst>
          </p:cNvPr>
          <p:cNvSpPr/>
          <p:nvPr/>
        </p:nvSpPr>
        <p:spPr bwMode="auto">
          <a:xfrm>
            <a:off x="240506" y="860242"/>
            <a:ext cx="5854700" cy="796925"/>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72000" rIns="180000" bIns="72000" numCol="1" spcCol="0" rtlCol="0" fromWordArt="0" anchor="b" anchorCtr="0" forceAA="0" compatLnSpc="1">
            <a:prstTxWarp prst="textNoShape">
              <a:avLst/>
            </a:prstTxWarp>
            <a:noAutofit/>
          </a:bodyPr>
          <a:lstStyle/>
          <a:p>
            <a:pPr marL="0" marR="0" lvl="0" indent="0" algn="l" defTabSz="1219170" rtl="0" eaLnBrk="0" fontAlgn="auto" latinLnBrk="0" hangingPunct="0">
              <a:lnSpc>
                <a:spcPct val="100000"/>
              </a:lnSpc>
              <a:spcBef>
                <a:spcPts val="300"/>
              </a:spcBef>
              <a:spcAft>
                <a:spcPts val="300"/>
              </a:spcAft>
              <a:buClr>
                <a:prstClr val="white"/>
              </a:buClr>
              <a:buSzTx/>
              <a:buFontTx/>
              <a:buNone/>
              <a:tabLst/>
              <a:defRPr/>
            </a:pPr>
            <a:r>
              <a:rPr kumimoji="0" lang="en-GB" sz="2400" b="1" i="0" u="sng" strike="noStrike" kern="0" cap="none" spc="0" normalizeH="0" baseline="0" noProof="0">
                <a:ln>
                  <a:noFill/>
                </a:ln>
                <a:solidFill>
                  <a:srgbClr val="F36633"/>
                </a:solidFill>
                <a:effectLst/>
                <a:uLnTx/>
                <a:uFillTx/>
                <a:latin typeface="Aptos" panose="020B0004020202020204" pitchFamily="34" charset="0"/>
                <a:ea typeface="+mn-ea"/>
              </a:rPr>
              <a:t>Dev Draft</a:t>
            </a:r>
          </a:p>
        </p:txBody>
      </p:sp>
      <p:pic>
        <p:nvPicPr>
          <p:cNvPr id="9" name="Picture 8" descr="A screenshot of a computer&#10;&#10;Description automatically generated">
            <a:extLst>
              <a:ext uri="{FF2B5EF4-FFF2-40B4-BE49-F238E27FC236}">
                <a16:creationId xmlns:a16="http://schemas.microsoft.com/office/drawing/2014/main" id="{D6CE83B4-6D5B-FFAF-9C18-AD4D3161C5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603" y="1703586"/>
            <a:ext cx="9717206" cy="4266089"/>
          </a:xfrm>
          <a:prstGeom prst="rect">
            <a:avLst/>
          </a:prstGeom>
        </p:spPr>
      </p:pic>
    </p:spTree>
    <p:custDataLst>
      <p:tags r:id="rId1"/>
    </p:custDataLst>
    <p:extLst>
      <p:ext uri="{BB962C8B-B14F-4D97-AF65-F5344CB8AC3E}">
        <p14:creationId xmlns:p14="http://schemas.microsoft.com/office/powerpoint/2010/main" val="409720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BA6FA-B0BC-419F-B47F-304D3AAA4A77}"/>
              </a:ext>
            </a:extLst>
          </p:cNvPr>
          <p:cNvSpPr>
            <a:spLocks noGrp="1"/>
          </p:cNvSpPr>
          <p:nvPr>
            <p:ph type="body" sz="quarter" idx="25"/>
          </p:nvPr>
        </p:nvSpPr>
        <p:spPr/>
        <p:txBody>
          <a:bodyPr anchor="ctr"/>
          <a:lstStyle/>
          <a:p>
            <a:pPr marL="0" indent="0" rtl="0">
              <a:buNone/>
            </a:pPr>
            <a:r>
              <a:rPr lang="en-US" sz="6000">
                <a:latin typeface="Aptos" panose="020B0004020202020204" pitchFamily="34" charset="0"/>
              </a:rPr>
              <a:t>Overview</a:t>
            </a:r>
            <a:endParaRPr lang="en-US"/>
          </a:p>
        </p:txBody>
      </p:sp>
      <p:sp>
        <p:nvSpPr>
          <p:cNvPr id="5" name="Slide Number Placeholder 4">
            <a:extLst>
              <a:ext uri="{FF2B5EF4-FFF2-40B4-BE49-F238E27FC236}">
                <a16:creationId xmlns:a16="http://schemas.microsoft.com/office/drawing/2014/main" id="{2562AA53-F3E1-5FAB-77A9-2FB6D19E2BC3}"/>
              </a:ext>
            </a:extLst>
          </p:cNvPr>
          <p:cNvSpPr>
            <a:spLocks noGrp="1"/>
          </p:cNvSpPr>
          <p:nvPr>
            <p:ph type="sldNum" sz="quarter" idx="23"/>
          </p:nvPr>
        </p:nvSpPr>
        <p:spPr/>
        <p:txBody>
          <a:bodyPr/>
          <a:lstStyle/>
          <a:p>
            <a:fld id="{9F9F533D-B52E-4A2F-BF72-0ADD2D94BD75}" type="slidenum">
              <a:rPr lang="en-GB" smtClean="0"/>
              <a:pPr/>
              <a:t>2</a:t>
            </a:fld>
            <a:endParaRPr lang="en-GB"/>
          </a:p>
        </p:txBody>
      </p:sp>
      <p:sp>
        <p:nvSpPr>
          <p:cNvPr id="7" name="Text Placeholder 6">
            <a:extLst>
              <a:ext uri="{FF2B5EF4-FFF2-40B4-BE49-F238E27FC236}">
                <a16:creationId xmlns:a16="http://schemas.microsoft.com/office/drawing/2014/main" id="{54C90CB2-F3ED-E912-3D6E-3A5BCE82C7D7}"/>
              </a:ext>
            </a:extLst>
          </p:cNvPr>
          <p:cNvSpPr>
            <a:spLocks noGrp="1"/>
          </p:cNvSpPr>
          <p:nvPr>
            <p:ph type="body" sz="quarter" idx="24"/>
          </p:nvPr>
        </p:nvSpPr>
        <p:spPr/>
        <p:txBody>
          <a:bodyPr/>
          <a:lstStyle/>
          <a:p>
            <a:pPr>
              <a:buClr>
                <a:srgbClr val="0078D4"/>
              </a:buClr>
            </a:pPr>
            <a:r>
              <a:rPr lang="en-US" sz="2400"/>
              <a:t>Benefits</a:t>
            </a:r>
          </a:p>
          <a:p>
            <a:pPr>
              <a:buClr>
                <a:srgbClr val="0078D4"/>
              </a:buClr>
            </a:pPr>
            <a:r>
              <a:rPr lang="en-US" sz="2400"/>
              <a:t>Timelines</a:t>
            </a:r>
          </a:p>
          <a:p>
            <a:pPr>
              <a:buClr>
                <a:srgbClr val="0078D4"/>
              </a:buClr>
            </a:pPr>
            <a:r>
              <a:rPr lang="en-US" sz="2400"/>
              <a:t>Scope</a:t>
            </a:r>
          </a:p>
          <a:p>
            <a:pPr>
              <a:buClr>
                <a:srgbClr val="0078D4"/>
              </a:buClr>
            </a:pPr>
            <a:r>
              <a:rPr lang="en-US" sz="2400"/>
              <a:t>Changes from W10 to W11</a:t>
            </a:r>
          </a:p>
        </p:txBody>
      </p:sp>
      <p:sp>
        <p:nvSpPr>
          <p:cNvPr id="8" name="Title 7">
            <a:extLst>
              <a:ext uri="{FF2B5EF4-FFF2-40B4-BE49-F238E27FC236}">
                <a16:creationId xmlns:a16="http://schemas.microsoft.com/office/drawing/2014/main" id="{4442091C-B2D9-B0FC-DA54-125EC32A8F10}"/>
              </a:ext>
            </a:extLst>
          </p:cNvPr>
          <p:cNvSpPr>
            <a:spLocks noGrp="1"/>
          </p:cNvSpPr>
          <p:nvPr>
            <p:ph type="title"/>
          </p:nvPr>
        </p:nvSpPr>
        <p:spPr/>
        <p:txBody>
          <a:bodyPr/>
          <a:lstStyle/>
          <a:p>
            <a:r>
              <a:rPr lang="en-US" sz="3600"/>
              <a:t>Win 11 Train the </a:t>
            </a:r>
            <a:r>
              <a:rPr lang="en-US" sz="4000"/>
              <a:t>Trainer</a:t>
            </a:r>
            <a:r>
              <a:rPr lang="en-US" sz="3600"/>
              <a:t>: Deployment</a:t>
            </a:r>
          </a:p>
        </p:txBody>
      </p:sp>
    </p:spTree>
    <p:extLst>
      <p:ext uri="{BB962C8B-B14F-4D97-AF65-F5344CB8AC3E}">
        <p14:creationId xmlns:p14="http://schemas.microsoft.com/office/powerpoint/2010/main" val="46587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person standing in a hallway&#10;&#10;Description automatically generated with low confidence">
            <a:extLst>
              <a:ext uri="{FF2B5EF4-FFF2-40B4-BE49-F238E27FC236}">
                <a16:creationId xmlns:a16="http://schemas.microsoft.com/office/drawing/2014/main" id="{1A82CD68-CB8D-1C53-DC38-3AA1170E3EE7}"/>
              </a:ext>
            </a:extLst>
          </p:cNvPr>
          <p:cNvPicPr>
            <a:picLocks/>
          </p:cNvPicPr>
          <p:nvPr/>
        </p:nvPicPr>
        <p:blipFill rotWithShape="1">
          <a:blip r:embed="rId3">
            <a:extLst>
              <a:ext uri="{28A0092B-C50C-407E-A947-70E740481C1C}">
                <a14:useLocalDpi xmlns:a14="http://schemas.microsoft.com/office/drawing/2010/main" val="0"/>
              </a:ext>
            </a:extLst>
          </a:blip>
          <a:srcRect l="11597" t="18759" r="50000" b="10170"/>
          <a:stretch/>
        </p:blipFill>
        <p:spPr>
          <a:xfrm>
            <a:off x="363535" y="1316174"/>
            <a:ext cx="3654428" cy="4478565"/>
          </a:xfrm>
          <a:custGeom>
            <a:avLst/>
            <a:gdLst>
              <a:gd name="connsiteX0" fmla="*/ 127813 w 3654428"/>
              <a:gd name="connsiteY0" fmla="*/ 0 h 4478565"/>
              <a:gd name="connsiteX1" fmla="*/ 165080 w 3654428"/>
              <a:gd name="connsiteY1" fmla="*/ 0 h 4478565"/>
              <a:gd name="connsiteX2" fmla="*/ 1698625 w 3654428"/>
              <a:gd name="connsiteY2" fmla="*/ 0 h 4478565"/>
              <a:gd name="connsiteX3" fmla="*/ 1955803 w 3654428"/>
              <a:gd name="connsiteY3" fmla="*/ 0 h 4478565"/>
              <a:gd name="connsiteX4" fmla="*/ 3489348 w 3654428"/>
              <a:gd name="connsiteY4" fmla="*/ 0 h 4478565"/>
              <a:gd name="connsiteX5" fmla="*/ 3526615 w 3654428"/>
              <a:gd name="connsiteY5" fmla="*/ 0 h 4478565"/>
              <a:gd name="connsiteX6" fmla="*/ 3654428 w 3654428"/>
              <a:gd name="connsiteY6" fmla="*/ 127813 h 4478565"/>
              <a:gd name="connsiteX7" fmla="*/ 3654428 w 3654428"/>
              <a:gd name="connsiteY7" fmla="*/ 165080 h 4478565"/>
              <a:gd name="connsiteX8" fmla="*/ 3654428 w 3654428"/>
              <a:gd name="connsiteY8" fmla="*/ 1313699 h 4478565"/>
              <a:gd name="connsiteX9" fmla="*/ 3654428 w 3654428"/>
              <a:gd name="connsiteY9" fmla="*/ 1859956 h 4478565"/>
              <a:gd name="connsiteX10" fmla="*/ 3651611 w 3654428"/>
              <a:gd name="connsiteY10" fmla="*/ 1893147 h 4478565"/>
              <a:gd name="connsiteX11" fmla="*/ 3266116 w 3654428"/>
              <a:gd name="connsiteY11" fmla="*/ 2231114 h 4478565"/>
              <a:gd name="connsiteX12" fmla="*/ 3266116 w 3654428"/>
              <a:gd name="connsiteY12" fmla="*/ 2247449 h 4478565"/>
              <a:gd name="connsiteX13" fmla="*/ 3651611 w 3654428"/>
              <a:gd name="connsiteY13" fmla="*/ 2585420 h 4478565"/>
              <a:gd name="connsiteX14" fmla="*/ 3654428 w 3654428"/>
              <a:gd name="connsiteY14" fmla="*/ 2618611 h 4478565"/>
              <a:gd name="connsiteX15" fmla="*/ 3654428 w 3654428"/>
              <a:gd name="connsiteY15" fmla="*/ 3164866 h 4478565"/>
              <a:gd name="connsiteX16" fmla="*/ 3654428 w 3654428"/>
              <a:gd name="connsiteY16" fmla="*/ 4313485 h 4478565"/>
              <a:gd name="connsiteX17" fmla="*/ 3654428 w 3654428"/>
              <a:gd name="connsiteY17" fmla="*/ 4350752 h 4478565"/>
              <a:gd name="connsiteX18" fmla="*/ 3526615 w 3654428"/>
              <a:gd name="connsiteY18" fmla="*/ 4478565 h 4478565"/>
              <a:gd name="connsiteX19" fmla="*/ 3489348 w 3654428"/>
              <a:gd name="connsiteY19" fmla="*/ 4478565 h 4478565"/>
              <a:gd name="connsiteX20" fmla="*/ 1955803 w 3654428"/>
              <a:gd name="connsiteY20" fmla="*/ 4478565 h 4478565"/>
              <a:gd name="connsiteX21" fmla="*/ 1698625 w 3654428"/>
              <a:gd name="connsiteY21" fmla="*/ 4478565 h 4478565"/>
              <a:gd name="connsiteX22" fmla="*/ 165080 w 3654428"/>
              <a:gd name="connsiteY22" fmla="*/ 4478565 h 4478565"/>
              <a:gd name="connsiteX23" fmla="*/ 127813 w 3654428"/>
              <a:gd name="connsiteY23" fmla="*/ 4478565 h 4478565"/>
              <a:gd name="connsiteX24" fmla="*/ 0 w 3654428"/>
              <a:gd name="connsiteY24" fmla="*/ 4350752 h 4478565"/>
              <a:gd name="connsiteX25" fmla="*/ 0 w 3654428"/>
              <a:gd name="connsiteY25" fmla="*/ 3164866 h 4478565"/>
              <a:gd name="connsiteX26" fmla="*/ 0 w 3654428"/>
              <a:gd name="connsiteY26" fmla="*/ 3164866 h 4478565"/>
              <a:gd name="connsiteX27" fmla="*/ 0 w 3654428"/>
              <a:gd name="connsiteY27" fmla="*/ 1313699 h 4478565"/>
              <a:gd name="connsiteX28" fmla="*/ 0 w 3654428"/>
              <a:gd name="connsiteY28" fmla="*/ 165080 h 4478565"/>
              <a:gd name="connsiteX29" fmla="*/ 0 w 3654428"/>
              <a:gd name="connsiteY29" fmla="*/ 127813 h 4478565"/>
              <a:gd name="connsiteX30" fmla="*/ 127813 w 3654428"/>
              <a:gd name="connsiteY30" fmla="*/ 0 h 447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54428" h="4478565">
                <a:moveTo>
                  <a:pt x="127813" y="0"/>
                </a:moveTo>
                <a:lnTo>
                  <a:pt x="165080" y="0"/>
                </a:lnTo>
                <a:lnTo>
                  <a:pt x="1698625" y="0"/>
                </a:lnTo>
                <a:lnTo>
                  <a:pt x="1955803" y="0"/>
                </a:lnTo>
                <a:lnTo>
                  <a:pt x="3489348" y="0"/>
                </a:lnTo>
                <a:lnTo>
                  <a:pt x="3526615" y="0"/>
                </a:lnTo>
                <a:cubicBezTo>
                  <a:pt x="3597204" y="0"/>
                  <a:pt x="3654428" y="57224"/>
                  <a:pt x="3654428" y="127813"/>
                </a:cubicBezTo>
                <a:lnTo>
                  <a:pt x="3654428" y="165080"/>
                </a:lnTo>
                <a:lnTo>
                  <a:pt x="3654428" y="1313699"/>
                </a:lnTo>
                <a:lnTo>
                  <a:pt x="3654428" y="1859956"/>
                </a:lnTo>
                <a:lnTo>
                  <a:pt x="3651611" y="1893147"/>
                </a:lnTo>
                <a:cubicBezTo>
                  <a:pt x="3621284" y="2063539"/>
                  <a:pt x="3486222" y="2171086"/>
                  <a:pt x="3266116" y="2231114"/>
                </a:cubicBezTo>
                <a:cubicBezTo>
                  <a:pt x="3256314" y="2234380"/>
                  <a:pt x="3256314" y="2244182"/>
                  <a:pt x="3266116" y="2247449"/>
                </a:cubicBezTo>
                <a:cubicBezTo>
                  <a:pt x="3486222" y="2307476"/>
                  <a:pt x="3621284" y="2415027"/>
                  <a:pt x="3651611" y="2585420"/>
                </a:cubicBezTo>
                <a:lnTo>
                  <a:pt x="3654428" y="2618611"/>
                </a:lnTo>
                <a:lnTo>
                  <a:pt x="3654428" y="3164866"/>
                </a:lnTo>
                <a:lnTo>
                  <a:pt x="3654428" y="4313485"/>
                </a:lnTo>
                <a:lnTo>
                  <a:pt x="3654428" y="4350752"/>
                </a:lnTo>
                <a:cubicBezTo>
                  <a:pt x="3654428" y="4421341"/>
                  <a:pt x="3597204" y="4478565"/>
                  <a:pt x="3526615" y="4478565"/>
                </a:cubicBezTo>
                <a:lnTo>
                  <a:pt x="3489348" y="4478565"/>
                </a:lnTo>
                <a:lnTo>
                  <a:pt x="1955803" y="4478565"/>
                </a:lnTo>
                <a:lnTo>
                  <a:pt x="1698625" y="4478565"/>
                </a:lnTo>
                <a:lnTo>
                  <a:pt x="165080" y="4478565"/>
                </a:lnTo>
                <a:lnTo>
                  <a:pt x="127813" y="4478565"/>
                </a:lnTo>
                <a:cubicBezTo>
                  <a:pt x="57224" y="4478565"/>
                  <a:pt x="0" y="4421341"/>
                  <a:pt x="0" y="4350752"/>
                </a:cubicBezTo>
                <a:lnTo>
                  <a:pt x="0" y="3164866"/>
                </a:lnTo>
                <a:lnTo>
                  <a:pt x="0" y="3164866"/>
                </a:lnTo>
                <a:lnTo>
                  <a:pt x="0" y="1313699"/>
                </a:lnTo>
                <a:lnTo>
                  <a:pt x="0" y="165080"/>
                </a:lnTo>
                <a:lnTo>
                  <a:pt x="0" y="127813"/>
                </a:lnTo>
                <a:cubicBezTo>
                  <a:pt x="0" y="57225"/>
                  <a:pt x="57224" y="0"/>
                  <a:pt x="127813" y="0"/>
                </a:cubicBezTo>
                <a:close/>
              </a:path>
            </a:pathLst>
          </a:custGeom>
          <a:ln>
            <a:noFill/>
          </a:ln>
        </p:spPr>
      </p:pic>
      <p:sp>
        <p:nvSpPr>
          <p:cNvPr id="4" name="Slide Number Placeholder 3">
            <a:extLst>
              <a:ext uri="{FF2B5EF4-FFF2-40B4-BE49-F238E27FC236}">
                <a16:creationId xmlns:a16="http://schemas.microsoft.com/office/drawing/2014/main" id="{92F4A689-753D-8F54-BA0C-0CF1BD4E7AAF}"/>
              </a:ext>
            </a:extLst>
          </p:cNvPr>
          <p:cNvSpPr>
            <a:spLocks noGrp="1"/>
          </p:cNvSpPr>
          <p:nvPr>
            <p:ph type="sldNum" sz="quarter" idx="11"/>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9F9F533D-B52E-4A2F-BF72-0ADD2D94BD75}" type="slidenum">
              <a:rPr kumimoji="0" lang="en-GB" sz="1000" b="0" i="0" u="none" strike="noStrike" kern="1200" cap="none" spc="0" normalizeH="0" baseline="0" noProof="0" smtClean="0">
                <a:ln>
                  <a:noFill/>
                </a:ln>
                <a:solidFill>
                  <a:srgbClr val="000000"/>
                </a:solidFill>
                <a:effectLst/>
                <a:uLnTx/>
                <a:uFillTx/>
                <a:latin typeface="Aptos" panose="020B0004020202020204" pitchFamily="34" charset="0"/>
                <a:ea typeface="+mn-ea"/>
              </a:rPr>
              <a:pPr marL="0" marR="0" lvl="0" indent="0" algn="r" defTabSz="1219170" rtl="0" eaLnBrk="1" fontAlgn="auto" latinLnBrk="0" hangingPunct="1">
                <a:lnSpc>
                  <a:spcPct val="100000"/>
                </a:lnSpc>
                <a:spcBef>
                  <a:spcPts val="0"/>
                </a:spcBef>
                <a:spcAft>
                  <a:spcPts val="0"/>
                </a:spcAft>
                <a:buClrTx/>
                <a:buSzTx/>
                <a:buFontTx/>
                <a:buNone/>
                <a:tabLst/>
                <a:defRPr/>
              </a:pPr>
              <a:t>20</a:t>
            </a:fld>
            <a:endParaRPr kumimoji="0" lang="en-GB" sz="1000" b="0" i="0" u="none" strike="noStrike" kern="1200" cap="none" spc="0" normalizeH="0" baseline="0" noProof="0">
              <a:ln>
                <a:noFill/>
              </a:ln>
              <a:solidFill>
                <a:srgbClr val="000000"/>
              </a:solidFill>
              <a:effectLst/>
              <a:uLnTx/>
              <a:uFillTx/>
              <a:latin typeface="Aptos" panose="020B0004020202020204" pitchFamily="34" charset="0"/>
              <a:ea typeface="+mn-ea"/>
            </a:endParaRPr>
          </a:p>
        </p:txBody>
      </p:sp>
      <p:sp>
        <p:nvSpPr>
          <p:cNvPr id="3" name="Date Placeholder 2">
            <a:extLst>
              <a:ext uri="{FF2B5EF4-FFF2-40B4-BE49-F238E27FC236}">
                <a16:creationId xmlns:a16="http://schemas.microsoft.com/office/drawing/2014/main" id="{B4A21B5E-3732-AC4E-C039-8C5168FDDF36}"/>
              </a:ext>
            </a:extLst>
          </p:cNvPr>
          <p:cNvSpPr>
            <a:spLocks noGrp="1"/>
          </p:cNvSpPr>
          <p:nvPr>
            <p:ph type="dt" sz="half" idx="12"/>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399F050E-14C8-41AC-9C65-C19DEAD59C33}" type="datetime4">
              <a:rPr kumimoji="0" lang="en-GB" sz="1000" b="0" i="0" u="none" strike="noStrike" kern="1200" cap="none" spc="0" normalizeH="0" baseline="0" noProof="0" smtClean="0">
                <a:ln>
                  <a:noFill/>
                </a:ln>
                <a:solidFill>
                  <a:srgbClr val="000000"/>
                </a:solidFill>
                <a:effectLst/>
                <a:uLnTx/>
                <a:uFillTx/>
                <a:latin typeface="Aptos" panose="020B0004020202020204" pitchFamily="34" charset="0"/>
                <a:ea typeface="+mn-ea"/>
              </a:rPr>
              <a:pPr marL="0" marR="0" lvl="0" indent="0" algn="r" defTabSz="1219170" rtl="0" eaLnBrk="1" fontAlgn="auto" latinLnBrk="0" hangingPunct="1">
                <a:lnSpc>
                  <a:spcPct val="100000"/>
                </a:lnSpc>
                <a:spcBef>
                  <a:spcPts val="0"/>
                </a:spcBef>
                <a:spcAft>
                  <a:spcPts val="0"/>
                </a:spcAft>
                <a:buClrTx/>
                <a:buSzTx/>
                <a:buFontTx/>
                <a:buNone/>
                <a:tabLst/>
                <a:defRPr/>
              </a:pPr>
              <a:t>16 October 2024</a:t>
            </a:fld>
            <a:endParaRPr kumimoji="0" lang="en-GB" sz="1000" b="0" i="0" u="none" strike="noStrike" kern="1200" cap="none" spc="0" normalizeH="0" baseline="0" noProof="0">
              <a:ln>
                <a:noFill/>
              </a:ln>
              <a:solidFill>
                <a:srgbClr val="000000"/>
              </a:solidFill>
              <a:effectLst/>
              <a:uLnTx/>
              <a:uFillTx/>
              <a:latin typeface="Aptos" panose="020B0004020202020204" pitchFamily="34" charset="0"/>
              <a:ea typeface="+mn-ea"/>
            </a:endParaRPr>
          </a:p>
        </p:txBody>
      </p:sp>
      <p:sp>
        <p:nvSpPr>
          <p:cNvPr id="5" name="Title 4">
            <a:extLst>
              <a:ext uri="{FF2B5EF4-FFF2-40B4-BE49-F238E27FC236}">
                <a16:creationId xmlns:a16="http://schemas.microsoft.com/office/drawing/2014/main" id="{8C643EF1-338B-8082-F86C-12F7213DE792}"/>
              </a:ext>
            </a:extLst>
          </p:cNvPr>
          <p:cNvSpPr>
            <a:spLocks noGrp="1"/>
          </p:cNvSpPr>
          <p:nvPr>
            <p:ph type="title"/>
          </p:nvPr>
        </p:nvSpPr>
        <p:spPr/>
        <p:txBody>
          <a:bodyPr/>
          <a:lstStyle/>
          <a:p>
            <a:r>
              <a:rPr lang="en-GB">
                <a:latin typeface="Aptos" panose="020B0004020202020204" pitchFamily="34" charset="0"/>
              </a:rPr>
              <a:t>The Details</a:t>
            </a:r>
          </a:p>
        </p:txBody>
      </p:sp>
      <p:sp>
        <p:nvSpPr>
          <p:cNvPr id="6" name="Subtitle 5">
            <a:extLst>
              <a:ext uri="{FF2B5EF4-FFF2-40B4-BE49-F238E27FC236}">
                <a16:creationId xmlns:a16="http://schemas.microsoft.com/office/drawing/2014/main" id="{DE8FBD68-439F-6034-894A-92286D30A192}"/>
              </a:ext>
            </a:extLst>
          </p:cNvPr>
          <p:cNvSpPr>
            <a:spLocks noGrp="1"/>
          </p:cNvSpPr>
          <p:nvPr>
            <p:ph type="subTitle" idx="1"/>
          </p:nvPr>
        </p:nvSpPr>
        <p:spPr>
          <a:xfrm>
            <a:off x="363535" y="696937"/>
            <a:ext cx="11460164" cy="352800"/>
          </a:xfrm>
        </p:spPr>
        <p:txBody>
          <a:bodyPr/>
          <a:lstStyle/>
          <a:p>
            <a:r>
              <a:rPr lang="en-GB">
                <a:latin typeface="Aptos" panose="020B0004020202020204" pitchFamily="34" charset="0"/>
              </a:rPr>
              <a:t>Questions/ FAQ</a:t>
            </a:r>
          </a:p>
        </p:txBody>
      </p:sp>
      <p:sp>
        <p:nvSpPr>
          <p:cNvPr id="7" name="Rectangle 6">
            <a:extLst>
              <a:ext uri="{FF2B5EF4-FFF2-40B4-BE49-F238E27FC236}">
                <a16:creationId xmlns:a16="http://schemas.microsoft.com/office/drawing/2014/main" id="{08C4596B-D996-81A7-6DFE-E9AD28C4DD41}"/>
              </a:ext>
            </a:extLst>
          </p:cNvPr>
          <p:cNvSpPr/>
          <p:nvPr/>
        </p:nvSpPr>
        <p:spPr bwMode="auto">
          <a:xfrm>
            <a:off x="4442682" y="622504"/>
            <a:ext cx="5854700" cy="796925"/>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72000" rIns="180000" bIns="72000" numCol="1" spcCol="0" rtlCol="0" fromWordArt="0" anchor="b" anchorCtr="0" forceAA="0" compatLnSpc="1">
            <a:prstTxWarp prst="textNoShape">
              <a:avLst/>
            </a:prstTxWarp>
            <a:noAutofit/>
          </a:bodyPr>
          <a:lstStyle/>
          <a:p>
            <a:pPr marL="0" marR="0" lvl="0" indent="0" algn="l" defTabSz="1219170" rtl="0" eaLnBrk="0" fontAlgn="auto" latinLnBrk="0" hangingPunct="0">
              <a:lnSpc>
                <a:spcPct val="100000"/>
              </a:lnSpc>
              <a:spcBef>
                <a:spcPts val="300"/>
              </a:spcBef>
              <a:spcAft>
                <a:spcPts val="300"/>
              </a:spcAft>
              <a:buClr>
                <a:prstClr val="white"/>
              </a:buClr>
              <a:buSzTx/>
              <a:buFontTx/>
              <a:buNone/>
              <a:tabLst/>
              <a:defRPr/>
            </a:pPr>
            <a:r>
              <a:rPr kumimoji="0" lang="en-GB" sz="2400" b="1" i="0" u="sng" strike="noStrike" kern="0" cap="none" spc="0" normalizeH="0" baseline="0" noProof="0">
                <a:ln>
                  <a:noFill/>
                </a:ln>
                <a:solidFill>
                  <a:srgbClr val="F36633"/>
                </a:solidFill>
                <a:effectLst/>
                <a:uLnTx/>
                <a:uFillTx/>
                <a:latin typeface="Aptos" panose="020B0004020202020204" pitchFamily="34" charset="0"/>
                <a:ea typeface="+mn-ea"/>
              </a:rPr>
              <a:t>Ways of working</a:t>
            </a:r>
          </a:p>
        </p:txBody>
      </p:sp>
      <p:sp>
        <p:nvSpPr>
          <p:cNvPr id="8" name="Rectangle 7">
            <a:extLst>
              <a:ext uri="{FF2B5EF4-FFF2-40B4-BE49-F238E27FC236}">
                <a16:creationId xmlns:a16="http://schemas.microsoft.com/office/drawing/2014/main" id="{7A503177-3D85-81C8-5463-9D1E6273F830}"/>
              </a:ext>
            </a:extLst>
          </p:cNvPr>
          <p:cNvSpPr/>
          <p:nvPr/>
        </p:nvSpPr>
        <p:spPr bwMode="auto">
          <a:xfrm>
            <a:off x="4270375" y="1715299"/>
            <a:ext cx="3317780" cy="3490532"/>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72000" rIns="180000" bIns="72000" numCol="1" spcCol="0" rtlCol="0" fromWordArt="0" anchor="t" anchorCtr="0" forceAA="0" compatLnSpc="1">
            <a:prstTxWarp prst="textNoShape">
              <a:avLst/>
            </a:prstTxWarp>
            <a:noAutofit/>
          </a:bodyPr>
          <a:lstStyle/>
          <a:p>
            <a:pPr marL="285750" marR="0" lvl="0" indent="-285750" algn="l" defTabSz="1219170" rtl="0" eaLnBrk="0" fontAlgn="auto" latinLnBrk="0" hangingPunct="0">
              <a:lnSpc>
                <a:spcPct val="100000"/>
              </a:lnSpc>
              <a:spcBef>
                <a:spcPts val="300"/>
              </a:spcBef>
              <a:spcAft>
                <a:spcPts val="300"/>
              </a:spcAft>
              <a:buClr>
                <a:prstClr val="white"/>
              </a:buClr>
              <a:buSzTx/>
              <a:buFont typeface="Arial"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Aptos" panose="020B0004020202020204" pitchFamily="34" charset="0"/>
                <a:ea typeface="+mn-ea"/>
              </a:rPr>
              <a:t>Direct Ship 12 – Weekly orders by US Order Desk, 1 per country with corresponding import sent to OEM’s</a:t>
            </a:r>
          </a:p>
          <a:p>
            <a:pPr marL="171450" marR="0" lvl="0" indent="-171450" algn="l" defTabSz="1219170" rtl="0" eaLnBrk="0" fontAlgn="auto" latinLnBrk="0" hangingPunct="0">
              <a:lnSpc>
                <a:spcPct val="100000"/>
              </a:lnSpc>
              <a:spcBef>
                <a:spcPts val="300"/>
              </a:spcBef>
              <a:spcAft>
                <a:spcPts val="300"/>
              </a:spcAft>
              <a:buClr>
                <a:prstClr val="white"/>
              </a:buClr>
              <a:buSzTx/>
              <a:buFont typeface="Arial" panose="020B0604020202020204" pitchFamily="34" charset="0"/>
              <a:buChar char="•"/>
              <a:tabLst/>
              <a:defRPr/>
            </a:pPr>
            <a:endParaRPr kumimoji="0" lang="en-US" sz="1200" b="0" i="0" u="none" strike="noStrike" kern="0" cap="none" spc="0" normalizeH="0" baseline="0" noProof="0">
              <a:ln>
                <a:noFill/>
              </a:ln>
              <a:solidFill>
                <a:srgbClr val="000000"/>
              </a:solidFill>
              <a:effectLst/>
              <a:uLnTx/>
              <a:uFillTx/>
              <a:latin typeface="Aptos" panose="020B0004020202020204" pitchFamily="34" charset="0"/>
              <a:ea typeface="+mn-ea"/>
            </a:endParaRPr>
          </a:p>
          <a:p>
            <a:pPr marL="285750" marR="0" lvl="0" indent="-285750" algn="l" defTabSz="1219170" rtl="0" eaLnBrk="0" fontAlgn="auto" latinLnBrk="0" hangingPunct="0">
              <a:lnSpc>
                <a:spcPct val="100000"/>
              </a:lnSpc>
              <a:spcBef>
                <a:spcPts val="300"/>
              </a:spcBef>
              <a:spcAft>
                <a:spcPts val="300"/>
              </a:spcAft>
              <a:buClr>
                <a:prstClr val="white"/>
              </a:buClr>
              <a:buSzTx/>
              <a:buFont typeface="Arial"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Aptos" panose="020B0004020202020204" pitchFamily="34" charset="0"/>
                <a:ea typeface="+mn-ea"/>
              </a:rPr>
              <a:t>Delivery will be 3-6 weeks for each device/ planned refresh. User will get updates from OEM via email.</a:t>
            </a:r>
          </a:p>
          <a:p>
            <a:pPr marL="0" marR="0" lvl="0" indent="0" algn="l" defTabSz="1219170" rtl="0" eaLnBrk="0" fontAlgn="auto" latinLnBrk="0" hangingPunct="0">
              <a:lnSpc>
                <a:spcPct val="100000"/>
              </a:lnSpc>
              <a:spcBef>
                <a:spcPts val="300"/>
              </a:spcBef>
              <a:spcAft>
                <a:spcPts val="300"/>
              </a:spcAft>
              <a:buClr>
                <a:prstClr val="white"/>
              </a:buClr>
              <a:buSzTx/>
              <a:buFontTx/>
              <a:buNone/>
              <a:tabLst/>
              <a:defRPr/>
            </a:pPr>
            <a:endParaRPr kumimoji="0" lang="en-US" sz="1200" b="0" i="0" u="none" strike="noStrike" kern="0" cap="none" spc="0" normalizeH="0" baseline="0" noProof="0">
              <a:ln>
                <a:noFill/>
              </a:ln>
              <a:solidFill>
                <a:srgbClr val="000000"/>
              </a:solidFill>
              <a:effectLst/>
              <a:uLnTx/>
              <a:uFillTx/>
              <a:latin typeface="Aptos" panose="020B0004020202020204" pitchFamily="34" charset="0"/>
              <a:ea typeface="+mn-ea"/>
            </a:endParaRPr>
          </a:p>
          <a:p>
            <a:pPr marL="0" marR="0" lvl="0" indent="0" algn="l" defTabSz="1219170" rtl="0" eaLnBrk="0" fontAlgn="auto" latinLnBrk="0" hangingPunct="0">
              <a:lnSpc>
                <a:spcPct val="100000"/>
              </a:lnSpc>
              <a:spcBef>
                <a:spcPts val="300"/>
              </a:spcBef>
              <a:spcAft>
                <a:spcPts val="300"/>
              </a:spcAft>
              <a:buClr>
                <a:prstClr val="white"/>
              </a:buClr>
              <a:buSzTx/>
              <a:buFontTx/>
              <a:buNone/>
              <a:tabLst/>
              <a:defRPr/>
            </a:pPr>
            <a:br>
              <a:rPr kumimoji="0" lang="en-US" sz="2200" b="0" i="0" u="none" strike="noStrike" kern="0" cap="none" spc="0" normalizeH="0" baseline="0" noProof="0">
                <a:ln>
                  <a:noFill/>
                </a:ln>
                <a:solidFill>
                  <a:srgbClr val="000000"/>
                </a:solidFill>
                <a:effectLst/>
                <a:uLnTx/>
                <a:uFillTx/>
                <a:latin typeface="Aptos" panose="020B0004020202020204" pitchFamily="34" charset="0"/>
                <a:ea typeface="+mn-ea"/>
              </a:rPr>
            </a:br>
            <a:endParaRPr kumimoji="0" lang="en-US" sz="2200" b="0" i="0" u="none" strike="noStrike" kern="0" cap="none" spc="0" normalizeH="0" baseline="0" noProof="0">
              <a:ln>
                <a:noFill/>
              </a:ln>
              <a:solidFill>
                <a:srgbClr val="000000"/>
              </a:solidFill>
              <a:effectLst/>
              <a:uLnTx/>
              <a:uFillTx/>
              <a:latin typeface="Aptos" panose="020B0004020202020204" pitchFamily="34" charset="0"/>
              <a:ea typeface="+mn-ea"/>
            </a:endParaRPr>
          </a:p>
        </p:txBody>
      </p:sp>
      <p:sp>
        <p:nvSpPr>
          <p:cNvPr id="9" name="TextBox 8">
            <a:extLst>
              <a:ext uri="{FF2B5EF4-FFF2-40B4-BE49-F238E27FC236}">
                <a16:creationId xmlns:a16="http://schemas.microsoft.com/office/drawing/2014/main" id="{18C6249D-7058-4C23-A8B8-46348121F473}"/>
              </a:ext>
            </a:extLst>
          </p:cNvPr>
          <p:cNvSpPr txBox="1"/>
          <p:nvPr/>
        </p:nvSpPr>
        <p:spPr>
          <a:xfrm>
            <a:off x="7867296" y="954593"/>
            <a:ext cx="4242816" cy="4753289"/>
          </a:xfrm>
          <a:prstGeom prst="rect">
            <a:avLst/>
          </a:prstGeom>
          <a:noFill/>
        </p:spPr>
        <p:txBody>
          <a:bodyPr wrap="square">
            <a:spAutoFit/>
          </a:bodyPr>
          <a:lstStyle/>
          <a:p>
            <a:pPr marL="0" marR="0" lvl="0" indent="0" algn="l" defTabSz="1219170" rtl="0" eaLnBrk="0" fontAlgn="auto" latinLnBrk="0" hangingPunct="0">
              <a:lnSpc>
                <a:spcPct val="100000"/>
              </a:lnSpc>
              <a:spcBef>
                <a:spcPts val="300"/>
              </a:spcBef>
              <a:spcAft>
                <a:spcPts val="300"/>
              </a:spcAft>
              <a:buClr>
                <a:prstClr val="white"/>
              </a:buClr>
              <a:buSzTx/>
              <a:buFontTx/>
              <a:buNone/>
              <a:tabLst/>
              <a:defRPr/>
            </a:pPr>
            <a:r>
              <a:rPr kumimoji="0" lang="en-GB" sz="2400" b="1" i="0" u="sng" strike="noStrike" kern="0" cap="none" spc="0" normalizeH="0" baseline="0" noProof="0">
                <a:ln>
                  <a:noFill/>
                </a:ln>
                <a:solidFill>
                  <a:srgbClr val="F36633"/>
                </a:solidFill>
                <a:effectLst/>
                <a:uLnTx/>
                <a:uFillTx/>
                <a:latin typeface="Aptos" panose="020B0004020202020204" pitchFamily="34" charset="0"/>
                <a:ea typeface="+mn-ea"/>
              </a:rPr>
              <a:t>Direct Ship 12</a:t>
            </a:r>
          </a:p>
          <a:p>
            <a:pPr marL="0" marR="0" lvl="0" indent="0" algn="l" defTabSz="1219170" rtl="0" eaLnBrk="0" fontAlgn="auto" latinLnBrk="0" hangingPunct="0">
              <a:lnSpc>
                <a:spcPct val="100000"/>
              </a:lnSpc>
              <a:spcBef>
                <a:spcPts val="300"/>
              </a:spcBef>
              <a:spcAft>
                <a:spcPts val="300"/>
              </a:spcAft>
              <a:buClr>
                <a:prstClr val="white"/>
              </a:buClr>
              <a:buSzTx/>
              <a:buFontTx/>
              <a:buNone/>
              <a:tabLst/>
              <a:defRPr/>
            </a:pPr>
            <a:endParaRPr kumimoji="0" lang="en-GB" sz="2400" b="1" i="0" u="sng" strike="noStrike" kern="0" cap="none" spc="0" normalizeH="0" baseline="0" noProof="0">
              <a:ln>
                <a:noFill/>
              </a:ln>
              <a:solidFill>
                <a:srgbClr val="F36633"/>
              </a:solidFill>
              <a:effectLst/>
              <a:uLnTx/>
              <a:uFillTx/>
              <a:latin typeface="Aptos" panose="020B0004020202020204" pitchFamily="34" charset="0"/>
              <a:ea typeface="+mn-ea"/>
            </a:endParaRPr>
          </a:p>
          <a:p>
            <a:pPr marL="342900" marR="0" lvl="0" indent="-342900" algn="l" defTabSz="1219170" rtl="0" eaLnBrk="1" fontAlgn="auto" latinLnBrk="0" hangingPunct="1">
              <a:lnSpc>
                <a:spcPct val="115000"/>
              </a:lnSpc>
              <a:spcBef>
                <a:spcPts val="0"/>
              </a:spcBef>
              <a:spcAft>
                <a:spcPts val="0"/>
              </a:spcAft>
              <a:buClrTx/>
              <a:buSzTx/>
              <a:buFont typeface="+mj-lt"/>
              <a:buAutoNum type="arabicPeriod"/>
              <a:tabLst/>
              <a:defRPr/>
            </a:pPr>
            <a:r>
              <a:rPr kumimoji="0" lang="en-US" sz="1800" b="0" i="0" u="none" strike="noStrike" kern="100" cap="none" spc="0" normalizeH="0" baseline="0" noProof="0">
                <a:ln>
                  <a:noFill/>
                </a:ln>
                <a:solidFill>
                  <a:srgbClr val="000000"/>
                </a:solidFill>
                <a:effectLst/>
                <a:uLnTx/>
                <a:uFillTx/>
                <a:latin typeface="Aptos" panose="020B0004020202020204" pitchFamily="34" charset="0"/>
                <a:ea typeface="Aptos" panose="020B0004020202020204" pitchFamily="34" charset="0"/>
                <a:cs typeface="Arial" panose="020B0604020202020204" pitchFamily="34" charset="0"/>
              </a:rPr>
              <a:t>Australia – 114</a:t>
            </a:r>
          </a:p>
          <a:p>
            <a:pPr marL="342900" marR="0" lvl="0" indent="-342900" algn="l" defTabSz="1219170" rtl="0" eaLnBrk="1" fontAlgn="auto" latinLnBrk="0" hangingPunct="1">
              <a:lnSpc>
                <a:spcPct val="115000"/>
              </a:lnSpc>
              <a:spcBef>
                <a:spcPts val="0"/>
              </a:spcBef>
              <a:spcAft>
                <a:spcPts val="0"/>
              </a:spcAft>
              <a:buClrTx/>
              <a:buSzTx/>
              <a:buFont typeface="+mj-lt"/>
              <a:buAutoNum type="arabicPeriod"/>
              <a:tabLst/>
              <a:defRPr/>
            </a:pPr>
            <a:r>
              <a:rPr kumimoji="0" lang="en-US" sz="1800" b="0" i="0" u="none" strike="noStrike" kern="100" cap="none" spc="0" normalizeH="0" baseline="0" noProof="0">
                <a:ln>
                  <a:noFill/>
                </a:ln>
                <a:solidFill>
                  <a:srgbClr val="000000"/>
                </a:solidFill>
                <a:effectLst/>
                <a:uLnTx/>
                <a:uFillTx/>
                <a:latin typeface="Aptos" panose="020B0004020202020204" pitchFamily="34" charset="0"/>
                <a:ea typeface="Aptos" panose="020B0004020202020204" pitchFamily="34" charset="0"/>
                <a:cs typeface="Arial" panose="020B0604020202020204" pitchFamily="34" charset="0"/>
              </a:rPr>
              <a:t>Belgium – 6125</a:t>
            </a:r>
          </a:p>
          <a:p>
            <a:pPr marL="342900" marR="0" lvl="0" indent="-342900" algn="l" defTabSz="1219170" rtl="0" eaLnBrk="1" fontAlgn="auto" latinLnBrk="0" hangingPunct="1">
              <a:lnSpc>
                <a:spcPct val="115000"/>
              </a:lnSpc>
              <a:spcBef>
                <a:spcPts val="0"/>
              </a:spcBef>
              <a:spcAft>
                <a:spcPts val="0"/>
              </a:spcAft>
              <a:buClrTx/>
              <a:buSzTx/>
              <a:buFont typeface="+mj-lt"/>
              <a:buAutoNum type="arabicPeriod"/>
              <a:tabLst/>
              <a:defRPr/>
            </a:pPr>
            <a:r>
              <a:rPr kumimoji="0" lang="en-US" sz="1800" b="0" i="0" u="none" strike="noStrike" kern="100" cap="none" spc="0" normalizeH="0" baseline="0" noProof="0">
                <a:ln>
                  <a:noFill/>
                </a:ln>
                <a:solidFill>
                  <a:srgbClr val="000000"/>
                </a:solidFill>
                <a:effectLst/>
                <a:uLnTx/>
                <a:uFillTx/>
                <a:latin typeface="Aptos" panose="020B0004020202020204" pitchFamily="34" charset="0"/>
                <a:ea typeface="Aptos" panose="020B0004020202020204" pitchFamily="34" charset="0"/>
                <a:cs typeface="Arial" panose="020B0604020202020204" pitchFamily="34" charset="0"/>
              </a:rPr>
              <a:t>Canada – 448</a:t>
            </a:r>
          </a:p>
          <a:p>
            <a:pPr marL="342900" marR="0" lvl="0" indent="-342900" algn="l" defTabSz="1219170" rtl="0" eaLnBrk="1" fontAlgn="auto" latinLnBrk="0" hangingPunct="1">
              <a:lnSpc>
                <a:spcPct val="115000"/>
              </a:lnSpc>
              <a:spcBef>
                <a:spcPts val="0"/>
              </a:spcBef>
              <a:spcAft>
                <a:spcPts val="0"/>
              </a:spcAft>
              <a:buClrTx/>
              <a:buSzTx/>
              <a:buFont typeface="+mj-lt"/>
              <a:buAutoNum type="arabicPeriod"/>
              <a:tabLst/>
              <a:defRPr/>
            </a:pPr>
            <a:r>
              <a:rPr kumimoji="0" lang="en-US" sz="1800" b="0" i="0" u="none" strike="noStrike" kern="100" cap="none" spc="0" normalizeH="0" baseline="0" noProof="0">
                <a:ln>
                  <a:noFill/>
                </a:ln>
                <a:solidFill>
                  <a:srgbClr val="000000"/>
                </a:solidFill>
                <a:effectLst/>
                <a:uLnTx/>
                <a:uFillTx/>
                <a:latin typeface="Aptos" panose="020B0004020202020204" pitchFamily="34" charset="0"/>
                <a:ea typeface="Aptos" panose="020B0004020202020204" pitchFamily="34" charset="0"/>
                <a:cs typeface="Arial" panose="020B0604020202020204" pitchFamily="34" charset="0"/>
              </a:rPr>
              <a:t>China – 1125</a:t>
            </a:r>
          </a:p>
          <a:p>
            <a:pPr marL="342900" marR="0" lvl="0" indent="-342900" algn="l" defTabSz="1219170" rtl="0" eaLnBrk="1" fontAlgn="auto" latinLnBrk="0" hangingPunct="1">
              <a:lnSpc>
                <a:spcPct val="115000"/>
              </a:lnSpc>
              <a:spcBef>
                <a:spcPts val="0"/>
              </a:spcBef>
              <a:spcAft>
                <a:spcPts val="0"/>
              </a:spcAft>
              <a:buClrTx/>
              <a:buSzTx/>
              <a:buFont typeface="+mj-lt"/>
              <a:buAutoNum type="arabicPeriod"/>
              <a:tabLst/>
              <a:defRPr/>
            </a:pPr>
            <a:r>
              <a:rPr kumimoji="0" lang="en-US" sz="1800" b="0" i="0" u="none" strike="noStrike" kern="100" cap="none" spc="0" normalizeH="0" baseline="0" noProof="0">
                <a:ln>
                  <a:noFill/>
                </a:ln>
                <a:solidFill>
                  <a:srgbClr val="000000"/>
                </a:solidFill>
                <a:effectLst/>
                <a:uLnTx/>
                <a:uFillTx/>
                <a:latin typeface="Aptos" panose="020B0004020202020204" pitchFamily="34" charset="0"/>
                <a:ea typeface="Aptos" panose="020B0004020202020204" pitchFamily="34" charset="0"/>
                <a:cs typeface="Arial" panose="020B0604020202020204" pitchFamily="34" charset="0"/>
              </a:rPr>
              <a:t>France – 1382</a:t>
            </a:r>
          </a:p>
          <a:p>
            <a:pPr marL="342900" marR="0" lvl="0" indent="-342900" algn="l" defTabSz="1219170" rtl="0" eaLnBrk="1" fontAlgn="auto" latinLnBrk="0" hangingPunct="1">
              <a:lnSpc>
                <a:spcPct val="115000"/>
              </a:lnSpc>
              <a:spcBef>
                <a:spcPts val="0"/>
              </a:spcBef>
              <a:spcAft>
                <a:spcPts val="0"/>
              </a:spcAft>
              <a:buClrTx/>
              <a:buSzTx/>
              <a:buFont typeface="+mj-lt"/>
              <a:buAutoNum type="arabicPeriod"/>
              <a:tabLst/>
              <a:defRPr/>
            </a:pPr>
            <a:r>
              <a:rPr kumimoji="0" lang="en-US" sz="1800" b="0" i="0" u="none" strike="noStrike" kern="100" cap="none" spc="0" normalizeH="0" baseline="0" noProof="0">
                <a:ln>
                  <a:noFill/>
                </a:ln>
                <a:solidFill>
                  <a:srgbClr val="000000"/>
                </a:solidFill>
                <a:effectLst/>
                <a:uLnTx/>
                <a:uFillTx/>
                <a:latin typeface="Aptos" panose="020B0004020202020204" pitchFamily="34" charset="0"/>
                <a:ea typeface="Aptos" panose="020B0004020202020204" pitchFamily="34" charset="0"/>
                <a:cs typeface="Arial" panose="020B0604020202020204" pitchFamily="34" charset="0"/>
              </a:rPr>
              <a:t>Germany – 596</a:t>
            </a:r>
          </a:p>
          <a:p>
            <a:pPr marL="342900" marR="0" lvl="0" indent="-342900" algn="l" defTabSz="1219170" rtl="0" eaLnBrk="1" fontAlgn="auto" latinLnBrk="0" hangingPunct="1">
              <a:lnSpc>
                <a:spcPct val="115000"/>
              </a:lnSpc>
              <a:spcBef>
                <a:spcPts val="0"/>
              </a:spcBef>
              <a:spcAft>
                <a:spcPts val="0"/>
              </a:spcAft>
              <a:buClrTx/>
              <a:buSzTx/>
              <a:buFont typeface="+mj-lt"/>
              <a:buAutoNum type="arabicPeriod"/>
              <a:tabLst/>
              <a:defRPr/>
            </a:pPr>
            <a:r>
              <a:rPr kumimoji="0" lang="en-US" sz="1800" b="0" i="0" u="none" strike="noStrike" kern="100" cap="none" spc="0" normalizeH="0" baseline="0" noProof="0">
                <a:ln>
                  <a:noFill/>
                </a:ln>
                <a:solidFill>
                  <a:srgbClr val="000000"/>
                </a:solidFill>
                <a:effectLst/>
                <a:uLnTx/>
                <a:uFillTx/>
                <a:latin typeface="Aptos" panose="020B0004020202020204" pitchFamily="34" charset="0"/>
                <a:ea typeface="Aptos" panose="020B0004020202020204" pitchFamily="34" charset="0"/>
                <a:cs typeface="Arial" panose="020B0604020202020204" pitchFamily="34" charset="0"/>
              </a:rPr>
              <a:t>India – 982</a:t>
            </a:r>
          </a:p>
          <a:p>
            <a:pPr marL="342900" marR="0" lvl="0" indent="-342900" algn="l" defTabSz="1219170" rtl="0" eaLnBrk="1" fontAlgn="auto" latinLnBrk="0" hangingPunct="1">
              <a:lnSpc>
                <a:spcPct val="115000"/>
              </a:lnSpc>
              <a:spcBef>
                <a:spcPts val="0"/>
              </a:spcBef>
              <a:spcAft>
                <a:spcPts val="0"/>
              </a:spcAft>
              <a:buClrTx/>
              <a:buSzTx/>
              <a:buFont typeface="+mj-lt"/>
              <a:buAutoNum type="arabicPeriod"/>
              <a:tabLst/>
              <a:defRPr/>
            </a:pPr>
            <a:r>
              <a:rPr kumimoji="0" lang="en-US" sz="1800" b="0" i="0" u="none" strike="noStrike" kern="100" cap="none" spc="0" normalizeH="0" baseline="0" noProof="0">
                <a:ln>
                  <a:noFill/>
                </a:ln>
                <a:solidFill>
                  <a:srgbClr val="000000"/>
                </a:solidFill>
                <a:effectLst/>
                <a:uLnTx/>
                <a:uFillTx/>
                <a:latin typeface="Aptos" panose="020B0004020202020204" pitchFamily="34" charset="0"/>
                <a:ea typeface="Aptos" panose="020B0004020202020204" pitchFamily="34" charset="0"/>
                <a:cs typeface="Arial" panose="020B0604020202020204" pitchFamily="34" charset="0"/>
              </a:rPr>
              <a:t>Poland – 495</a:t>
            </a:r>
          </a:p>
          <a:p>
            <a:pPr marL="342900" marR="0" lvl="0" indent="-342900" algn="l" defTabSz="1219170" rtl="0" eaLnBrk="1" fontAlgn="auto" latinLnBrk="0" hangingPunct="1">
              <a:lnSpc>
                <a:spcPct val="115000"/>
              </a:lnSpc>
              <a:spcBef>
                <a:spcPts val="0"/>
              </a:spcBef>
              <a:spcAft>
                <a:spcPts val="0"/>
              </a:spcAft>
              <a:buClrTx/>
              <a:buSzTx/>
              <a:buFont typeface="+mj-lt"/>
              <a:buAutoNum type="arabicPeriod"/>
              <a:tabLst/>
              <a:defRPr/>
            </a:pPr>
            <a:r>
              <a:rPr kumimoji="0" lang="en-US" sz="1800" b="0" i="0" u="none" strike="noStrike" kern="100" cap="none" spc="0" normalizeH="0" baseline="0" noProof="0">
                <a:ln>
                  <a:noFill/>
                </a:ln>
                <a:solidFill>
                  <a:srgbClr val="000000"/>
                </a:solidFill>
                <a:effectLst/>
                <a:uLnTx/>
                <a:uFillTx/>
                <a:latin typeface="Aptos" panose="020B0004020202020204" pitchFamily="34" charset="0"/>
                <a:ea typeface="Aptos" panose="020B0004020202020204" pitchFamily="34" charset="0"/>
                <a:cs typeface="Arial" panose="020B0604020202020204" pitchFamily="34" charset="0"/>
              </a:rPr>
              <a:t>Singapore – 991</a:t>
            </a:r>
          </a:p>
          <a:p>
            <a:pPr marL="342900" marR="0" lvl="0" indent="-342900" algn="l" defTabSz="1219170" rtl="0" eaLnBrk="1" fontAlgn="auto" latinLnBrk="0" hangingPunct="1">
              <a:lnSpc>
                <a:spcPct val="115000"/>
              </a:lnSpc>
              <a:spcBef>
                <a:spcPts val="0"/>
              </a:spcBef>
              <a:spcAft>
                <a:spcPts val="0"/>
              </a:spcAft>
              <a:buClrTx/>
              <a:buSzTx/>
              <a:buFont typeface="+mj-lt"/>
              <a:buAutoNum type="arabicPeriod"/>
              <a:tabLst/>
              <a:defRPr/>
            </a:pPr>
            <a:r>
              <a:rPr kumimoji="0" lang="en-US" sz="1800" b="0" i="0" u="none" strike="noStrike" kern="100" cap="none" spc="0" normalizeH="0" baseline="0" noProof="0">
                <a:ln>
                  <a:noFill/>
                </a:ln>
                <a:solidFill>
                  <a:srgbClr val="000000"/>
                </a:solidFill>
                <a:effectLst/>
                <a:uLnTx/>
                <a:uFillTx/>
                <a:latin typeface="Aptos" panose="020B0004020202020204" pitchFamily="34" charset="0"/>
                <a:ea typeface="Aptos" panose="020B0004020202020204" pitchFamily="34" charset="0"/>
                <a:cs typeface="Arial" panose="020B0604020202020204" pitchFamily="34" charset="0"/>
              </a:rPr>
              <a:t>Spain – 725</a:t>
            </a:r>
          </a:p>
          <a:p>
            <a:pPr marL="342900" marR="0" lvl="0" indent="-342900" algn="l" defTabSz="1219170" rtl="0" eaLnBrk="1" fontAlgn="auto" latinLnBrk="0" hangingPunct="1">
              <a:lnSpc>
                <a:spcPct val="115000"/>
              </a:lnSpc>
              <a:spcBef>
                <a:spcPts val="0"/>
              </a:spcBef>
              <a:spcAft>
                <a:spcPts val="0"/>
              </a:spcAft>
              <a:buClrTx/>
              <a:buSzTx/>
              <a:buFont typeface="+mj-lt"/>
              <a:buAutoNum type="arabicPeriod"/>
              <a:tabLst/>
              <a:defRPr/>
            </a:pPr>
            <a:r>
              <a:rPr kumimoji="0" lang="en-US" sz="1800" b="0" i="0" u="none" strike="noStrike" kern="100" cap="none" spc="0" normalizeH="0" baseline="0" noProof="0">
                <a:ln>
                  <a:noFill/>
                </a:ln>
                <a:solidFill>
                  <a:srgbClr val="000000"/>
                </a:solidFill>
                <a:effectLst/>
                <a:uLnTx/>
                <a:uFillTx/>
                <a:latin typeface="Aptos" panose="020B0004020202020204" pitchFamily="34" charset="0"/>
                <a:ea typeface="Aptos" panose="020B0004020202020204" pitchFamily="34" charset="0"/>
                <a:cs typeface="Arial" panose="020B0604020202020204" pitchFamily="34" charset="0"/>
              </a:rPr>
              <a:t>United Kingdom – 5495</a:t>
            </a:r>
          </a:p>
          <a:p>
            <a:pPr marL="342900" marR="0" lvl="0" indent="-342900" algn="l" defTabSz="1219170" rtl="0" eaLnBrk="1" fontAlgn="auto" latinLnBrk="0" hangingPunct="1">
              <a:lnSpc>
                <a:spcPct val="115000"/>
              </a:lnSpc>
              <a:spcBef>
                <a:spcPts val="0"/>
              </a:spcBef>
              <a:spcAft>
                <a:spcPts val="800"/>
              </a:spcAft>
              <a:buClrTx/>
              <a:buSzTx/>
              <a:buFont typeface="+mj-lt"/>
              <a:buAutoNum type="arabicPeriod"/>
              <a:tabLst/>
              <a:defRPr/>
            </a:pPr>
            <a:r>
              <a:rPr kumimoji="0" lang="en-US" sz="1800" b="0" i="0" u="none" strike="noStrike" kern="100" cap="none" spc="0" normalizeH="0" baseline="0" noProof="0">
                <a:ln>
                  <a:noFill/>
                </a:ln>
                <a:solidFill>
                  <a:srgbClr val="000000"/>
                </a:solidFill>
                <a:effectLst/>
                <a:uLnTx/>
                <a:uFillTx/>
                <a:latin typeface="Aptos" panose="020B0004020202020204" pitchFamily="34" charset="0"/>
                <a:ea typeface="Aptos" panose="020B0004020202020204" pitchFamily="34" charset="0"/>
                <a:cs typeface="Arial" panose="020B0604020202020204" pitchFamily="34" charset="0"/>
              </a:rPr>
              <a:t>United States – 5670</a:t>
            </a:r>
          </a:p>
        </p:txBody>
      </p:sp>
    </p:spTree>
    <p:custDataLst>
      <p:tags r:id="rId1"/>
    </p:custDataLst>
    <p:extLst>
      <p:ext uri="{BB962C8B-B14F-4D97-AF65-F5344CB8AC3E}">
        <p14:creationId xmlns:p14="http://schemas.microsoft.com/office/powerpoint/2010/main" val="126421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BA6FA-B0BC-419F-B47F-304D3AAA4A77}"/>
              </a:ext>
            </a:extLst>
          </p:cNvPr>
          <p:cNvSpPr>
            <a:spLocks noGrp="1"/>
          </p:cNvSpPr>
          <p:nvPr>
            <p:ph type="body" sz="quarter" idx="25"/>
          </p:nvPr>
        </p:nvSpPr>
        <p:spPr/>
        <p:txBody>
          <a:bodyPr lIns="18288" rIns="18288" anchor="ctr"/>
          <a:lstStyle/>
          <a:p>
            <a:pPr marL="0" indent="0" rtl="0">
              <a:buNone/>
            </a:pPr>
            <a:r>
              <a:rPr lang="en-US" sz="4800">
                <a:latin typeface="Aptos" panose="020B0004020202020204" pitchFamily="34" charset="0"/>
              </a:rPr>
              <a:t>Replace PC: </a:t>
            </a:r>
            <a:br>
              <a:rPr lang="en-US" sz="4800">
                <a:latin typeface="Aptos" panose="020B0004020202020204" pitchFamily="34" charset="0"/>
              </a:rPr>
            </a:br>
            <a:r>
              <a:rPr lang="en-US" sz="4800">
                <a:latin typeface="Aptos" panose="020B0004020202020204" pitchFamily="34" charset="0"/>
              </a:rPr>
              <a:t>Legacy</a:t>
            </a:r>
            <a:endParaRPr lang="en-US" sz="4800"/>
          </a:p>
        </p:txBody>
      </p:sp>
      <p:sp>
        <p:nvSpPr>
          <p:cNvPr id="5" name="Slide Number Placeholder 4">
            <a:extLst>
              <a:ext uri="{FF2B5EF4-FFF2-40B4-BE49-F238E27FC236}">
                <a16:creationId xmlns:a16="http://schemas.microsoft.com/office/drawing/2014/main" id="{2562AA53-F3E1-5FAB-77A9-2FB6D19E2BC3}"/>
              </a:ext>
            </a:extLst>
          </p:cNvPr>
          <p:cNvSpPr>
            <a:spLocks noGrp="1"/>
          </p:cNvSpPr>
          <p:nvPr>
            <p:ph type="sldNum" sz="quarter" idx="23"/>
          </p:nvPr>
        </p:nvSpPr>
        <p:spPr/>
        <p:txBody>
          <a:bodyPr/>
          <a:lstStyle/>
          <a:p>
            <a:fld id="{9F9F533D-B52E-4A2F-BF72-0ADD2D94BD75}" type="slidenum">
              <a:rPr lang="en-GB" smtClean="0"/>
              <a:pPr/>
              <a:t>21</a:t>
            </a:fld>
            <a:endParaRPr lang="en-GB"/>
          </a:p>
        </p:txBody>
      </p:sp>
      <p:sp>
        <p:nvSpPr>
          <p:cNvPr id="7" name="Text Placeholder 6">
            <a:extLst>
              <a:ext uri="{FF2B5EF4-FFF2-40B4-BE49-F238E27FC236}">
                <a16:creationId xmlns:a16="http://schemas.microsoft.com/office/drawing/2014/main" id="{54C90CB2-F3ED-E912-3D6E-3A5BCE82C7D7}"/>
              </a:ext>
            </a:extLst>
          </p:cNvPr>
          <p:cNvSpPr>
            <a:spLocks noGrp="1"/>
          </p:cNvSpPr>
          <p:nvPr>
            <p:ph type="body" sz="quarter" idx="24"/>
          </p:nvPr>
        </p:nvSpPr>
        <p:spPr/>
        <p:txBody>
          <a:bodyPr/>
          <a:lstStyle/>
          <a:p>
            <a:pPr>
              <a:buClr>
                <a:srgbClr val="0078D4"/>
              </a:buClr>
            </a:pPr>
            <a:r>
              <a:rPr lang="en-US" sz="2000">
                <a:latin typeface="Aptos" panose="020B0004020202020204" pitchFamily="34" charset="0"/>
              </a:rPr>
              <a:t>Who is impacted</a:t>
            </a:r>
          </a:p>
          <a:p>
            <a:pPr>
              <a:buClr>
                <a:srgbClr val="0078D4"/>
              </a:buClr>
            </a:pPr>
            <a:r>
              <a:rPr lang="en-US" sz="2000">
                <a:latin typeface="Aptos" panose="020B0004020202020204" pitchFamily="34" charset="0"/>
              </a:rPr>
              <a:t>BAU activity</a:t>
            </a:r>
          </a:p>
          <a:p>
            <a:pPr lvl="1">
              <a:buClr>
                <a:srgbClr val="0078D4"/>
              </a:buClr>
            </a:pPr>
            <a:r>
              <a:rPr lang="en-US" sz="1800">
                <a:solidFill>
                  <a:srgbClr val="0000FF"/>
                </a:solidFill>
                <a:latin typeface="Aptos" panose="020B0004020202020204" pitchFamily="34" charset="0"/>
                <a:hlinkClick r:id="rId2">
                  <a:extLst>
                    <a:ext uri="{A12FA001-AC4F-418D-AE19-62706E023703}">
                      <ahyp:hlinkClr xmlns:ahyp="http://schemas.microsoft.com/office/drawing/2018/hyperlinkcolor" val="tx"/>
                    </a:ext>
                  </a:extLst>
                </a:hlinkClick>
              </a:rPr>
              <a:t>How to request a New/Upgrade, Swap, or Loan Computer</a:t>
            </a:r>
            <a:endParaRPr lang="en-US" sz="1800">
              <a:solidFill>
                <a:srgbClr val="0000FF"/>
              </a:solidFill>
              <a:latin typeface="Aptos" panose="020B0004020202020204" pitchFamily="34" charset="0"/>
            </a:endParaRPr>
          </a:p>
          <a:p>
            <a:pPr>
              <a:buClr>
                <a:srgbClr val="0078D4"/>
              </a:buClr>
            </a:pPr>
            <a:r>
              <a:rPr lang="en-US" sz="2000"/>
              <a:t>K</a:t>
            </a:r>
            <a:r>
              <a:rPr lang="en-US" sz="2000">
                <a:latin typeface="Aptos" panose="020B0004020202020204" pitchFamily="34" charset="0"/>
              </a:rPr>
              <a:t>nown issues</a:t>
            </a:r>
          </a:p>
          <a:p>
            <a:endParaRPr lang="en-US"/>
          </a:p>
        </p:txBody>
      </p:sp>
      <p:sp>
        <p:nvSpPr>
          <p:cNvPr id="8" name="Title 7">
            <a:extLst>
              <a:ext uri="{FF2B5EF4-FFF2-40B4-BE49-F238E27FC236}">
                <a16:creationId xmlns:a16="http://schemas.microsoft.com/office/drawing/2014/main" id="{4442091C-B2D9-B0FC-DA54-125EC32A8F10}"/>
              </a:ext>
            </a:extLst>
          </p:cNvPr>
          <p:cNvSpPr>
            <a:spLocks noGrp="1"/>
          </p:cNvSpPr>
          <p:nvPr>
            <p:ph type="title"/>
          </p:nvPr>
        </p:nvSpPr>
        <p:spPr/>
        <p:txBody>
          <a:bodyPr/>
          <a:lstStyle/>
          <a:p>
            <a:r>
              <a:rPr lang="en-US"/>
              <a:t>Win 11 Train the Trainer: Deployment</a:t>
            </a:r>
          </a:p>
        </p:txBody>
      </p:sp>
    </p:spTree>
    <p:extLst>
      <p:ext uri="{BB962C8B-B14F-4D97-AF65-F5344CB8AC3E}">
        <p14:creationId xmlns:p14="http://schemas.microsoft.com/office/powerpoint/2010/main" val="280352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BA6FA-B0BC-419F-B47F-304D3AAA4A77}"/>
              </a:ext>
            </a:extLst>
          </p:cNvPr>
          <p:cNvSpPr>
            <a:spLocks noGrp="1"/>
          </p:cNvSpPr>
          <p:nvPr>
            <p:ph type="body" sz="quarter" idx="25"/>
          </p:nvPr>
        </p:nvSpPr>
        <p:spPr/>
        <p:txBody>
          <a:bodyPr lIns="18288" rIns="18288" anchor="ctr"/>
          <a:lstStyle/>
          <a:p>
            <a:pPr marL="0" indent="0" rtl="0">
              <a:buNone/>
            </a:pPr>
            <a:r>
              <a:rPr lang="en-US" sz="3600">
                <a:latin typeface="Aptos" panose="020B0004020202020204" pitchFamily="34" charset="0"/>
              </a:rPr>
              <a:t>Troubleshooting</a:t>
            </a:r>
            <a:endParaRPr lang="en-US" sz="3200"/>
          </a:p>
        </p:txBody>
      </p:sp>
      <p:sp>
        <p:nvSpPr>
          <p:cNvPr id="5" name="Slide Number Placeholder 4">
            <a:extLst>
              <a:ext uri="{FF2B5EF4-FFF2-40B4-BE49-F238E27FC236}">
                <a16:creationId xmlns:a16="http://schemas.microsoft.com/office/drawing/2014/main" id="{2562AA53-F3E1-5FAB-77A9-2FB6D19E2BC3}"/>
              </a:ext>
            </a:extLst>
          </p:cNvPr>
          <p:cNvSpPr>
            <a:spLocks noGrp="1"/>
          </p:cNvSpPr>
          <p:nvPr>
            <p:ph type="sldNum" sz="quarter" idx="23"/>
          </p:nvPr>
        </p:nvSpPr>
        <p:spPr/>
        <p:txBody>
          <a:bodyPr/>
          <a:lstStyle/>
          <a:p>
            <a:fld id="{9F9F533D-B52E-4A2F-BF72-0ADD2D94BD75}" type="slidenum">
              <a:rPr lang="en-GB" smtClean="0"/>
              <a:pPr/>
              <a:t>22</a:t>
            </a:fld>
            <a:endParaRPr lang="en-GB"/>
          </a:p>
        </p:txBody>
      </p:sp>
      <p:sp>
        <p:nvSpPr>
          <p:cNvPr id="7" name="Text Placeholder 6">
            <a:extLst>
              <a:ext uri="{FF2B5EF4-FFF2-40B4-BE49-F238E27FC236}">
                <a16:creationId xmlns:a16="http://schemas.microsoft.com/office/drawing/2014/main" id="{54C90CB2-F3ED-E912-3D6E-3A5BCE82C7D7}"/>
              </a:ext>
            </a:extLst>
          </p:cNvPr>
          <p:cNvSpPr>
            <a:spLocks noGrp="1"/>
          </p:cNvSpPr>
          <p:nvPr>
            <p:ph type="body" sz="quarter" idx="24"/>
          </p:nvPr>
        </p:nvSpPr>
        <p:spPr/>
        <p:txBody>
          <a:bodyPr/>
          <a:lstStyle/>
          <a:p>
            <a:pPr>
              <a:buClr>
                <a:srgbClr val="0078D4"/>
              </a:buClr>
            </a:pPr>
            <a:r>
              <a:rPr lang="en-US" sz="2000"/>
              <a:t>W1 Support Staff RACI</a:t>
            </a:r>
          </a:p>
          <a:p>
            <a:pPr>
              <a:buClr>
                <a:srgbClr val="0078D4"/>
              </a:buClr>
            </a:pPr>
            <a:r>
              <a:rPr lang="en-US" sz="2000">
                <a:latin typeface="Aptos" panose="020B0004020202020204" pitchFamily="34" charset="0"/>
              </a:rPr>
              <a:t>Troubleshooting Tools</a:t>
            </a:r>
          </a:p>
          <a:p>
            <a:pPr>
              <a:buClr>
                <a:srgbClr val="0078D4"/>
              </a:buClr>
            </a:pPr>
            <a:r>
              <a:rPr lang="en-US" sz="2000">
                <a:latin typeface="Aptos" panose="020B0004020202020204" pitchFamily="34" charset="0"/>
              </a:rPr>
              <a:t>Tickets</a:t>
            </a:r>
          </a:p>
          <a:p>
            <a:pPr>
              <a:buClr>
                <a:srgbClr val="0078D4"/>
              </a:buClr>
            </a:pPr>
            <a:r>
              <a:rPr lang="en-US" sz="2000"/>
              <a:t>E</a:t>
            </a:r>
            <a:r>
              <a:rPr lang="en-US" sz="2000">
                <a:latin typeface="Aptos" panose="020B0004020202020204" pitchFamily="34" charset="0"/>
              </a:rPr>
              <a:t>scalation </a:t>
            </a:r>
            <a:r>
              <a:rPr lang="en-US" sz="2000"/>
              <a:t>P</a:t>
            </a:r>
            <a:r>
              <a:rPr lang="en-US" sz="2000">
                <a:latin typeface="Aptos" panose="020B0004020202020204" pitchFamily="34" charset="0"/>
              </a:rPr>
              <a:t>aths</a:t>
            </a:r>
            <a:endParaRPr lang="en-US"/>
          </a:p>
        </p:txBody>
      </p:sp>
      <p:sp>
        <p:nvSpPr>
          <p:cNvPr id="8" name="Title 7">
            <a:extLst>
              <a:ext uri="{FF2B5EF4-FFF2-40B4-BE49-F238E27FC236}">
                <a16:creationId xmlns:a16="http://schemas.microsoft.com/office/drawing/2014/main" id="{4442091C-B2D9-B0FC-DA54-125EC32A8F10}"/>
              </a:ext>
            </a:extLst>
          </p:cNvPr>
          <p:cNvSpPr>
            <a:spLocks noGrp="1"/>
          </p:cNvSpPr>
          <p:nvPr>
            <p:ph type="title"/>
          </p:nvPr>
        </p:nvSpPr>
        <p:spPr/>
        <p:txBody>
          <a:bodyPr/>
          <a:lstStyle/>
          <a:p>
            <a:r>
              <a:rPr lang="en-US"/>
              <a:t>Win 11 Train the Trainer: Deployment</a:t>
            </a:r>
          </a:p>
        </p:txBody>
      </p:sp>
    </p:spTree>
    <p:extLst>
      <p:ext uri="{BB962C8B-B14F-4D97-AF65-F5344CB8AC3E}">
        <p14:creationId xmlns:p14="http://schemas.microsoft.com/office/powerpoint/2010/main" val="269757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BDC672E-E054-6C9A-177F-A185691B2A9E}"/>
              </a:ext>
            </a:extLst>
          </p:cNvPr>
          <p:cNvSpPr>
            <a:spLocks noGrp="1"/>
          </p:cNvSpPr>
          <p:nvPr>
            <p:ph type="sldNum" sz="quarter" idx="11"/>
          </p:nvPr>
        </p:nvSpPr>
        <p:spPr/>
        <p:txBody>
          <a:bodyPr/>
          <a:lstStyle/>
          <a:p>
            <a:fld id="{9F9F533D-B52E-4A2F-BF72-0ADD2D94BD75}" type="slidenum">
              <a:rPr lang="en-GB" smtClean="0"/>
              <a:pPr/>
              <a:t>23</a:t>
            </a:fld>
            <a:endParaRPr lang="en-GB"/>
          </a:p>
        </p:txBody>
      </p:sp>
      <p:sp>
        <p:nvSpPr>
          <p:cNvPr id="10" name="Title 9">
            <a:extLst>
              <a:ext uri="{FF2B5EF4-FFF2-40B4-BE49-F238E27FC236}">
                <a16:creationId xmlns:a16="http://schemas.microsoft.com/office/drawing/2014/main" id="{765E570B-D48B-A12F-A4A6-4923DE23FD42}"/>
              </a:ext>
            </a:extLst>
          </p:cNvPr>
          <p:cNvSpPr>
            <a:spLocks noGrp="1"/>
          </p:cNvSpPr>
          <p:nvPr>
            <p:ph type="title"/>
          </p:nvPr>
        </p:nvSpPr>
        <p:spPr>
          <a:xfrm>
            <a:off x="365125" y="212110"/>
            <a:ext cx="3838423" cy="492443"/>
          </a:xfrm>
        </p:spPr>
        <p:txBody>
          <a:bodyPr wrap="none">
            <a:spAutoFit/>
          </a:bodyPr>
          <a:lstStyle/>
          <a:p>
            <a:r>
              <a:rPr lang="en-US"/>
              <a:t>Win 11 Support RACI</a:t>
            </a:r>
          </a:p>
        </p:txBody>
      </p:sp>
      <p:sp>
        <p:nvSpPr>
          <p:cNvPr id="14" name="TextBox 13">
            <a:extLst>
              <a:ext uri="{FF2B5EF4-FFF2-40B4-BE49-F238E27FC236}">
                <a16:creationId xmlns:a16="http://schemas.microsoft.com/office/drawing/2014/main" id="{262770DB-A353-F86A-15E5-B64CFC2C5228}"/>
              </a:ext>
            </a:extLst>
          </p:cNvPr>
          <p:cNvSpPr txBox="1"/>
          <p:nvPr/>
        </p:nvSpPr>
        <p:spPr>
          <a:xfrm>
            <a:off x="9683548" y="260827"/>
            <a:ext cx="2141740" cy="313932"/>
          </a:xfrm>
          <a:prstGeom prst="rect">
            <a:avLst/>
          </a:prstGeom>
          <a:noFill/>
        </p:spPr>
        <p:txBody>
          <a:bodyPr wrap="none" lIns="18288" tIns="18288" rIns="18288" bIns="18288" rtlCol="0">
            <a:spAutoFit/>
          </a:bodyPr>
          <a:lstStyle/>
          <a:p>
            <a:pPr algn="ctr">
              <a:spcBef>
                <a:spcPts val="300"/>
              </a:spcBef>
              <a:spcAft>
                <a:spcPts val="300"/>
              </a:spcAft>
              <a:buClr>
                <a:schemeClr val="tx2"/>
              </a:buClr>
              <a:buSzPct val="150000"/>
            </a:pPr>
            <a:r>
              <a:rPr lang="en-US">
                <a:solidFill>
                  <a:srgbClr val="0000FF"/>
                </a:solidFill>
                <a:latin typeface="Aptos" panose="020B0004020202020204" pitchFamily="34" charset="0"/>
                <a:hlinkClick r:id="rId2">
                  <a:extLst>
                    <a:ext uri="{A12FA001-AC4F-418D-AE19-62706E023703}">
                      <ahyp:hlinkClr xmlns:ahyp="http://schemas.microsoft.com/office/drawing/2018/hyperlinkcolor" val="tx"/>
                    </a:ext>
                  </a:extLst>
                </a:hlinkClick>
              </a:rPr>
              <a:t>see RACI details here</a:t>
            </a:r>
            <a:endParaRPr lang="en-US" sz="2000">
              <a:solidFill>
                <a:srgbClr val="0000FF"/>
              </a:solidFill>
              <a:latin typeface="Aptos" panose="020B0004020202020204" pitchFamily="34" charset="0"/>
            </a:endParaRPr>
          </a:p>
        </p:txBody>
      </p:sp>
      <p:graphicFrame>
        <p:nvGraphicFramePr>
          <p:cNvPr id="3" name="Table 2">
            <a:extLst>
              <a:ext uri="{FF2B5EF4-FFF2-40B4-BE49-F238E27FC236}">
                <a16:creationId xmlns:a16="http://schemas.microsoft.com/office/drawing/2014/main" id="{A131393B-8720-F038-8611-1DA6053D6BF7}"/>
              </a:ext>
            </a:extLst>
          </p:cNvPr>
          <p:cNvGraphicFramePr>
            <a:graphicFrameLocks noGrp="1"/>
          </p:cNvGraphicFramePr>
          <p:nvPr>
            <p:extLst>
              <p:ext uri="{D42A27DB-BD31-4B8C-83A1-F6EECF244321}">
                <p14:modId xmlns:p14="http://schemas.microsoft.com/office/powerpoint/2010/main" val="1334049100"/>
              </p:ext>
            </p:extLst>
          </p:nvPr>
        </p:nvGraphicFramePr>
        <p:xfrm>
          <a:off x="56147" y="617465"/>
          <a:ext cx="12063669" cy="6202980"/>
        </p:xfrm>
        <a:graphic>
          <a:graphicData uri="http://schemas.openxmlformats.org/drawingml/2006/table">
            <a:tbl>
              <a:tblPr/>
              <a:tblGrid>
                <a:gridCol w="165796">
                  <a:extLst>
                    <a:ext uri="{9D8B030D-6E8A-4147-A177-3AD203B41FA5}">
                      <a16:colId xmlns:a16="http://schemas.microsoft.com/office/drawing/2014/main" val="2908556823"/>
                    </a:ext>
                  </a:extLst>
                </a:gridCol>
                <a:gridCol w="1863237">
                  <a:extLst>
                    <a:ext uri="{9D8B030D-6E8A-4147-A177-3AD203B41FA5}">
                      <a16:colId xmlns:a16="http://schemas.microsoft.com/office/drawing/2014/main" val="2609993536"/>
                    </a:ext>
                  </a:extLst>
                </a:gridCol>
                <a:gridCol w="750032">
                  <a:extLst>
                    <a:ext uri="{9D8B030D-6E8A-4147-A177-3AD203B41FA5}">
                      <a16:colId xmlns:a16="http://schemas.microsoft.com/office/drawing/2014/main" val="4291724574"/>
                    </a:ext>
                  </a:extLst>
                </a:gridCol>
                <a:gridCol w="663186">
                  <a:extLst>
                    <a:ext uri="{9D8B030D-6E8A-4147-A177-3AD203B41FA5}">
                      <a16:colId xmlns:a16="http://schemas.microsoft.com/office/drawing/2014/main" val="895298768"/>
                    </a:ext>
                  </a:extLst>
                </a:gridCol>
                <a:gridCol w="663186">
                  <a:extLst>
                    <a:ext uri="{9D8B030D-6E8A-4147-A177-3AD203B41FA5}">
                      <a16:colId xmlns:a16="http://schemas.microsoft.com/office/drawing/2014/main" val="2516503383"/>
                    </a:ext>
                  </a:extLst>
                </a:gridCol>
                <a:gridCol w="663186">
                  <a:extLst>
                    <a:ext uri="{9D8B030D-6E8A-4147-A177-3AD203B41FA5}">
                      <a16:colId xmlns:a16="http://schemas.microsoft.com/office/drawing/2014/main" val="3585000871"/>
                    </a:ext>
                  </a:extLst>
                </a:gridCol>
                <a:gridCol w="663186">
                  <a:extLst>
                    <a:ext uri="{9D8B030D-6E8A-4147-A177-3AD203B41FA5}">
                      <a16:colId xmlns:a16="http://schemas.microsoft.com/office/drawing/2014/main" val="226553954"/>
                    </a:ext>
                  </a:extLst>
                </a:gridCol>
                <a:gridCol w="663186">
                  <a:extLst>
                    <a:ext uri="{9D8B030D-6E8A-4147-A177-3AD203B41FA5}">
                      <a16:colId xmlns:a16="http://schemas.microsoft.com/office/drawing/2014/main" val="62516363"/>
                    </a:ext>
                  </a:extLst>
                </a:gridCol>
                <a:gridCol w="663186">
                  <a:extLst>
                    <a:ext uri="{9D8B030D-6E8A-4147-A177-3AD203B41FA5}">
                      <a16:colId xmlns:a16="http://schemas.microsoft.com/office/drawing/2014/main" val="2894332406"/>
                    </a:ext>
                  </a:extLst>
                </a:gridCol>
                <a:gridCol w="663186">
                  <a:extLst>
                    <a:ext uri="{9D8B030D-6E8A-4147-A177-3AD203B41FA5}">
                      <a16:colId xmlns:a16="http://schemas.microsoft.com/office/drawing/2014/main" val="381169404"/>
                    </a:ext>
                  </a:extLst>
                </a:gridCol>
                <a:gridCol w="663186">
                  <a:extLst>
                    <a:ext uri="{9D8B030D-6E8A-4147-A177-3AD203B41FA5}">
                      <a16:colId xmlns:a16="http://schemas.microsoft.com/office/drawing/2014/main" val="757582806"/>
                    </a:ext>
                  </a:extLst>
                </a:gridCol>
                <a:gridCol w="663186">
                  <a:extLst>
                    <a:ext uri="{9D8B030D-6E8A-4147-A177-3AD203B41FA5}">
                      <a16:colId xmlns:a16="http://schemas.microsoft.com/office/drawing/2014/main" val="2298730522"/>
                    </a:ext>
                  </a:extLst>
                </a:gridCol>
                <a:gridCol w="663186">
                  <a:extLst>
                    <a:ext uri="{9D8B030D-6E8A-4147-A177-3AD203B41FA5}">
                      <a16:colId xmlns:a16="http://schemas.microsoft.com/office/drawing/2014/main" val="2782899715"/>
                    </a:ext>
                  </a:extLst>
                </a:gridCol>
                <a:gridCol w="663186">
                  <a:extLst>
                    <a:ext uri="{9D8B030D-6E8A-4147-A177-3AD203B41FA5}">
                      <a16:colId xmlns:a16="http://schemas.microsoft.com/office/drawing/2014/main" val="1460491251"/>
                    </a:ext>
                  </a:extLst>
                </a:gridCol>
                <a:gridCol w="663186">
                  <a:extLst>
                    <a:ext uri="{9D8B030D-6E8A-4147-A177-3AD203B41FA5}">
                      <a16:colId xmlns:a16="http://schemas.microsoft.com/office/drawing/2014/main" val="3049373202"/>
                    </a:ext>
                  </a:extLst>
                </a:gridCol>
                <a:gridCol w="663186">
                  <a:extLst>
                    <a:ext uri="{9D8B030D-6E8A-4147-A177-3AD203B41FA5}">
                      <a16:colId xmlns:a16="http://schemas.microsoft.com/office/drawing/2014/main" val="2112595220"/>
                    </a:ext>
                  </a:extLst>
                </a:gridCol>
                <a:gridCol w="663186">
                  <a:extLst>
                    <a:ext uri="{9D8B030D-6E8A-4147-A177-3AD203B41FA5}">
                      <a16:colId xmlns:a16="http://schemas.microsoft.com/office/drawing/2014/main" val="131019522"/>
                    </a:ext>
                  </a:extLst>
                </a:gridCol>
              </a:tblGrid>
              <a:tr h="822960">
                <a:tc>
                  <a:txBody>
                    <a:bodyPr/>
                    <a:lstStyle/>
                    <a:p>
                      <a:pPr algn="ctr" fontAlgn="b"/>
                      <a:endParaRPr lang="en-US" sz="1000" b="1" i="0" u="none" strike="noStrike">
                        <a:solidFill>
                          <a:srgbClr val="000000"/>
                        </a:solidFill>
                        <a:effectLst/>
                        <a:latin typeface="Aptos" panose="020B0004020202020204" pitchFamily="34" charset="0"/>
                      </a:endParaRPr>
                    </a:p>
                  </a:txBody>
                  <a:tcPr marL="4500" marR="4500" marT="4500" marB="0" vert="vert270" anchor="ctr">
                    <a:lnL>
                      <a:noFill/>
                    </a:lnL>
                    <a:lnR>
                      <a:noFill/>
                    </a:lnR>
                    <a:lnT>
                      <a:noFill/>
                    </a:lnT>
                    <a:lnB>
                      <a:noFill/>
                    </a:lnB>
                    <a:noFill/>
                  </a:tcPr>
                </a:tc>
                <a:tc>
                  <a:txBody>
                    <a:bodyPr/>
                    <a:lstStyle/>
                    <a:p>
                      <a:pPr algn="l" fontAlgn="b"/>
                      <a:r>
                        <a:rPr lang="en-US" sz="1000" b="1" i="0" u="none" strike="noStrike">
                          <a:solidFill>
                            <a:srgbClr val="000000"/>
                          </a:solidFill>
                          <a:effectLst/>
                          <a:highlight>
                            <a:srgbClr val="E8E8E8"/>
                          </a:highlight>
                          <a:latin typeface="Aptos" panose="020B0004020202020204" pitchFamily="34" charset="0"/>
                        </a:rPr>
                        <a:t> </a:t>
                      </a:r>
                    </a:p>
                  </a:txBody>
                  <a:tcPr marL="4500" marR="4500" marT="4500" marB="0" vert="vert270" anchor="ctr">
                    <a:lnL>
                      <a:noFill/>
                    </a:lnL>
                    <a:lnR>
                      <a:noFill/>
                    </a:lnR>
                    <a:lnT>
                      <a:noFill/>
                    </a:lnT>
                    <a:lnB>
                      <a:noFill/>
                    </a:lnB>
                    <a:solidFill>
                      <a:srgbClr val="E8E8E8"/>
                    </a:solidFill>
                  </a:tcPr>
                </a:tc>
                <a:tc>
                  <a:txBody>
                    <a:bodyPr/>
                    <a:lstStyle/>
                    <a:p>
                      <a:pPr algn="l" fontAlgn="b"/>
                      <a:r>
                        <a:rPr lang="en-US" sz="1000" b="1" i="0" u="none" strike="noStrike">
                          <a:solidFill>
                            <a:srgbClr val="000000"/>
                          </a:solidFill>
                          <a:effectLst/>
                          <a:highlight>
                            <a:srgbClr val="E8E8E8"/>
                          </a:highlight>
                          <a:latin typeface="Aptos" panose="020B0004020202020204" pitchFamily="34" charset="0"/>
                        </a:rPr>
                        <a:t>Tooling</a:t>
                      </a:r>
                    </a:p>
                  </a:txBody>
                  <a:tcPr marL="4500" marR="4500" marT="4500" marB="0" vert="vert270" anchor="ctr">
                    <a:lnL>
                      <a:noFill/>
                    </a:lnL>
                    <a:lnR>
                      <a:noFill/>
                    </a:lnR>
                    <a:lnT>
                      <a:noFill/>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n-US" sz="1000" b="1" i="0" u="none" strike="noStrike">
                          <a:solidFill>
                            <a:srgbClr val="000000"/>
                          </a:solidFill>
                          <a:effectLst/>
                          <a:highlight>
                            <a:srgbClr val="E8E8E8"/>
                          </a:highlight>
                          <a:latin typeface="Aptos" panose="020B0004020202020204" pitchFamily="34" charset="0"/>
                        </a:rPr>
                        <a:t>BU stakeholders</a:t>
                      </a:r>
                    </a:p>
                  </a:txBody>
                  <a:tcPr marL="4500" marR="4500" marT="4500" marB="0" vert="vert270" anchor="ctr">
                    <a:lnL>
                      <a:noFill/>
                    </a:lnL>
                    <a:lnR>
                      <a:noFill/>
                    </a:lnR>
                    <a:lnT>
                      <a:noFill/>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n-US" sz="1000" b="1" i="0" u="none" strike="noStrike">
                          <a:solidFill>
                            <a:srgbClr val="000000"/>
                          </a:solidFill>
                          <a:effectLst/>
                          <a:highlight>
                            <a:srgbClr val="E8E8E8"/>
                          </a:highlight>
                          <a:latin typeface="Aptos" panose="020B0004020202020204" pitchFamily="34" charset="0"/>
                        </a:rPr>
                        <a:t>End User</a:t>
                      </a:r>
                    </a:p>
                  </a:txBody>
                  <a:tcPr marL="4500" marR="4500" marT="4500" marB="0" vert="vert270" anchor="ctr">
                    <a:lnL>
                      <a:noFill/>
                    </a:lnL>
                    <a:lnR>
                      <a:noFill/>
                    </a:lnR>
                    <a:lnT>
                      <a:noFill/>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n-US" sz="1000" b="1" i="0" u="none" strike="noStrike">
                          <a:solidFill>
                            <a:srgbClr val="000000"/>
                          </a:solidFill>
                          <a:effectLst/>
                          <a:highlight>
                            <a:srgbClr val="E8E8E8"/>
                          </a:highlight>
                          <a:latin typeface="Aptos" panose="020B0004020202020204" pitchFamily="34" charset="0"/>
                        </a:rPr>
                        <a:t>GSK Help Desk (L1)</a:t>
                      </a:r>
                    </a:p>
                  </a:txBody>
                  <a:tcPr marL="4500" marR="4500" marT="4500" marB="0" vert="vert270" anchor="ctr">
                    <a:lnL>
                      <a:noFill/>
                    </a:lnL>
                    <a:lnR>
                      <a:noFill/>
                    </a:lnR>
                    <a:lnT>
                      <a:noFill/>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n-US" sz="1000" b="1" i="0" u="none" strike="noStrike">
                          <a:solidFill>
                            <a:srgbClr val="000000"/>
                          </a:solidFill>
                          <a:effectLst/>
                          <a:highlight>
                            <a:srgbClr val="E8E8E8"/>
                          </a:highlight>
                          <a:latin typeface="Aptos" panose="020B0004020202020204" pitchFamily="34" charset="0"/>
                        </a:rPr>
                        <a:t>GSK Help Lounge (L2)</a:t>
                      </a:r>
                    </a:p>
                  </a:txBody>
                  <a:tcPr marL="4500" marR="4500" marT="4500" marB="0" vert="vert270" anchor="ctr">
                    <a:lnL>
                      <a:noFill/>
                    </a:lnL>
                    <a:lnR>
                      <a:noFill/>
                    </a:lnR>
                    <a:lnT>
                      <a:noFill/>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n-US" sz="1000" b="1" i="0" u="none" strike="noStrike">
                          <a:solidFill>
                            <a:srgbClr val="000000"/>
                          </a:solidFill>
                          <a:effectLst/>
                          <a:highlight>
                            <a:srgbClr val="E8E8E8"/>
                          </a:highlight>
                          <a:latin typeface="Aptos" panose="020B0004020202020204" pitchFamily="34" charset="0"/>
                        </a:rPr>
                        <a:t>GSK Tanium Engineers</a:t>
                      </a:r>
                    </a:p>
                  </a:txBody>
                  <a:tcPr marL="4500" marR="4500" marT="4500" marB="0" vert="vert270" anchor="ctr">
                    <a:lnL>
                      <a:noFill/>
                    </a:lnL>
                    <a:lnR>
                      <a:noFill/>
                    </a:lnR>
                    <a:lnT>
                      <a:noFill/>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n-US" sz="1000" b="1" i="0" u="none" strike="noStrike">
                          <a:solidFill>
                            <a:srgbClr val="000000"/>
                          </a:solidFill>
                          <a:effectLst/>
                          <a:highlight>
                            <a:srgbClr val="E8E8E8"/>
                          </a:highlight>
                          <a:latin typeface="Aptos" panose="020B0004020202020204" pitchFamily="34" charset="0"/>
                        </a:rPr>
                        <a:t>GSK W11 Engineering</a:t>
                      </a:r>
                    </a:p>
                  </a:txBody>
                  <a:tcPr marL="4500" marR="4500" marT="4500" marB="0" vert="vert270" anchor="ctr">
                    <a:lnL>
                      <a:noFill/>
                    </a:lnL>
                    <a:lnR>
                      <a:noFill/>
                    </a:lnR>
                    <a:lnT>
                      <a:noFill/>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n-US" sz="1000" b="1" i="0" u="none" strike="noStrike">
                          <a:solidFill>
                            <a:srgbClr val="000000"/>
                          </a:solidFill>
                          <a:effectLst/>
                          <a:highlight>
                            <a:srgbClr val="E8E8E8"/>
                          </a:highlight>
                          <a:latin typeface="Aptos" panose="020B0004020202020204" pitchFamily="34" charset="0"/>
                        </a:rPr>
                        <a:t>HCL Build Team</a:t>
                      </a:r>
                    </a:p>
                  </a:txBody>
                  <a:tcPr marL="4500" marR="4500" marT="4500" marB="0" vert="vert270" anchor="ctr">
                    <a:lnL>
                      <a:noFill/>
                    </a:lnL>
                    <a:lnR>
                      <a:noFill/>
                    </a:lnR>
                    <a:lnT>
                      <a:noFill/>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n-US" sz="1000" b="1" i="0" u="none" strike="noStrike">
                          <a:solidFill>
                            <a:srgbClr val="000000"/>
                          </a:solidFill>
                          <a:effectLst/>
                          <a:highlight>
                            <a:srgbClr val="E8E8E8"/>
                          </a:highlight>
                          <a:latin typeface="Aptos" panose="020B0004020202020204" pitchFamily="34" charset="0"/>
                        </a:rPr>
                        <a:t>HCL MW Deployment Operations</a:t>
                      </a:r>
                    </a:p>
                  </a:txBody>
                  <a:tcPr marL="4500" marR="4500" marT="4500" marB="0" vert="vert270" anchor="ctr">
                    <a:lnL>
                      <a:noFill/>
                    </a:lnL>
                    <a:lnR>
                      <a:noFill/>
                    </a:lnR>
                    <a:lnT>
                      <a:noFill/>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n-US" sz="1000" b="1" i="0" u="none" strike="noStrike">
                          <a:solidFill>
                            <a:srgbClr val="000000"/>
                          </a:solidFill>
                          <a:effectLst/>
                          <a:highlight>
                            <a:srgbClr val="E8E8E8"/>
                          </a:highlight>
                          <a:latin typeface="Aptos" panose="020B0004020202020204" pitchFamily="34" charset="0"/>
                        </a:rPr>
                        <a:t>Juriba Consultants</a:t>
                      </a:r>
                    </a:p>
                  </a:txBody>
                  <a:tcPr marL="4500" marR="4500" marT="4500" marB="0" vert="vert270" anchor="ctr">
                    <a:lnL>
                      <a:noFill/>
                    </a:lnL>
                    <a:lnR>
                      <a:noFill/>
                    </a:lnR>
                    <a:lnT>
                      <a:noFill/>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n-US" sz="1000" b="1" i="0" u="none" strike="noStrike">
                          <a:solidFill>
                            <a:srgbClr val="000000"/>
                          </a:solidFill>
                          <a:effectLst/>
                          <a:highlight>
                            <a:srgbClr val="E8E8E8"/>
                          </a:highlight>
                          <a:latin typeface="Aptos" panose="020B0004020202020204" pitchFamily="34" charset="0"/>
                        </a:rPr>
                        <a:t>Leadership</a:t>
                      </a:r>
                    </a:p>
                  </a:txBody>
                  <a:tcPr marL="4500" marR="4500" marT="4500" marB="0" vert="vert270" anchor="ctr">
                    <a:lnL>
                      <a:noFill/>
                    </a:lnL>
                    <a:lnR>
                      <a:noFill/>
                    </a:lnR>
                    <a:lnT>
                      <a:noFill/>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n-US" sz="1000" b="1" i="0" u="none" strike="noStrike">
                          <a:solidFill>
                            <a:srgbClr val="000000"/>
                          </a:solidFill>
                          <a:effectLst/>
                          <a:highlight>
                            <a:srgbClr val="E8E8E8"/>
                          </a:highlight>
                          <a:latin typeface="Aptos" panose="020B0004020202020204" pitchFamily="34" charset="0"/>
                        </a:rPr>
                        <a:t>Release Coordinator</a:t>
                      </a:r>
                    </a:p>
                  </a:txBody>
                  <a:tcPr marL="4500" marR="4500" marT="4500" marB="0" vert="vert270" anchor="ctr">
                    <a:lnL>
                      <a:noFill/>
                    </a:lnL>
                    <a:lnR>
                      <a:noFill/>
                    </a:lnR>
                    <a:lnT>
                      <a:noFill/>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n-US" sz="1000" b="1" i="0" u="none" strike="noStrike">
                          <a:solidFill>
                            <a:srgbClr val="000000"/>
                          </a:solidFill>
                          <a:effectLst/>
                          <a:highlight>
                            <a:srgbClr val="E8E8E8"/>
                          </a:highlight>
                          <a:latin typeface="Aptos" panose="020B0004020202020204" pitchFamily="34" charset="0"/>
                        </a:rPr>
                        <a:t>Tanium PO</a:t>
                      </a:r>
                    </a:p>
                  </a:txBody>
                  <a:tcPr marL="4500" marR="4500" marT="4500" marB="0" vert="vert270" anchor="ctr">
                    <a:lnL>
                      <a:noFill/>
                    </a:lnL>
                    <a:lnR>
                      <a:noFill/>
                    </a:lnR>
                    <a:lnT>
                      <a:noFill/>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n-US" sz="1000" b="1" i="0" u="none" strike="noStrike">
                          <a:solidFill>
                            <a:srgbClr val="000000"/>
                          </a:solidFill>
                          <a:effectLst/>
                          <a:highlight>
                            <a:srgbClr val="E8E8E8"/>
                          </a:highlight>
                          <a:latin typeface="Aptos" panose="020B0004020202020204" pitchFamily="34" charset="0"/>
                        </a:rPr>
                        <a:t>W11 Automation Development Team</a:t>
                      </a:r>
                    </a:p>
                  </a:txBody>
                  <a:tcPr marL="4500" marR="4500" marT="4500" marB="0" vert="vert270" anchor="ctr">
                    <a:lnL>
                      <a:noFill/>
                    </a:lnL>
                    <a:lnR>
                      <a:noFill/>
                    </a:lnR>
                    <a:lnT>
                      <a:noFill/>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n-US" sz="1000" b="1" i="0" u="none" strike="noStrike">
                          <a:solidFill>
                            <a:srgbClr val="000000"/>
                          </a:solidFill>
                          <a:effectLst/>
                          <a:highlight>
                            <a:srgbClr val="E8E8E8"/>
                          </a:highlight>
                          <a:latin typeface="Aptos" panose="020B0004020202020204" pitchFamily="34" charset="0"/>
                        </a:rPr>
                        <a:t>Windows OS PO</a:t>
                      </a:r>
                    </a:p>
                  </a:txBody>
                  <a:tcPr marL="4500" marR="4500" marT="4500" marB="0" vert="vert270" anchor="ctr">
                    <a:lnL>
                      <a:noFill/>
                    </a:lnL>
                    <a:lnR>
                      <a:noFill/>
                    </a:lnR>
                    <a:lnT>
                      <a:noFill/>
                    </a:lnT>
                    <a:lnB w="6350" cap="flat" cmpd="sng" algn="ctr">
                      <a:solidFill>
                        <a:srgbClr val="000000"/>
                      </a:solidFill>
                      <a:prstDash val="solid"/>
                      <a:round/>
                      <a:headEnd type="none" w="med" len="med"/>
                      <a:tailEnd type="none" w="med" len="med"/>
                    </a:lnB>
                    <a:solidFill>
                      <a:srgbClr val="E8E8E8"/>
                    </a:solidFill>
                  </a:tcPr>
                </a:tc>
                <a:extLst>
                  <a:ext uri="{0D108BD9-81ED-4DB2-BD59-A6C34878D82A}">
                    <a16:rowId xmlns:a16="http://schemas.microsoft.com/office/drawing/2014/main" val="9443089"/>
                  </a:ext>
                </a:extLst>
              </a:tr>
              <a:tr h="216003">
                <a:tc>
                  <a:txBody>
                    <a:bodyPr/>
                    <a:lstStyle/>
                    <a:p>
                      <a:pPr algn="ctr" fontAlgn="b"/>
                      <a:endParaRPr lang="en-US" sz="1000" b="0" i="0" u="none" strike="noStrike">
                        <a:solidFill>
                          <a:srgbClr val="000000"/>
                        </a:solidFill>
                        <a:effectLst/>
                        <a:latin typeface="Aptos" panose="020B0004020202020204" pitchFamily="34" charset="0"/>
                      </a:endParaRPr>
                    </a:p>
                  </a:txBody>
                  <a:tcPr marL="4500" marR="4500" marT="4500" marB="0" anchor="b">
                    <a:lnL>
                      <a:noFill/>
                    </a:lnL>
                    <a:lnR>
                      <a:noFill/>
                    </a:lnR>
                    <a:lnT>
                      <a:noFill/>
                    </a:lnT>
                    <a:lnB>
                      <a:noFill/>
                    </a:lnB>
                    <a:noFill/>
                  </a:tcPr>
                </a:tc>
                <a:tc>
                  <a:txBody>
                    <a:bodyPr/>
                    <a:lstStyle/>
                    <a:p>
                      <a:pPr algn="l" fontAlgn="b"/>
                      <a:r>
                        <a:rPr lang="en-US" sz="1000" b="0" i="0" u="none" strike="noStrike">
                          <a:solidFill>
                            <a:srgbClr val="000000"/>
                          </a:solidFill>
                          <a:effectLst/>
                          <a:highlight>
                            <a:srgbClr val="E8E8E8"/>
                          </a:highlight>
                          <a:latin typeface="Aptos" panose="020B0004020202020204" pitchFamily="34" charset="0"/>
                        </a:rPr>
                        <a:t>Assignment Group (Where applicable)</a:t>
                      </a:r>
                      <a:br>
                        <a:rPr lang="en-US" sz="1000" b="0" i="0" u="none" strike="noStrike">
                          <a:solidFill>
                            <a:srgbClr val="000000"/>
                          </a:solidFill>
                          <a:effectLst/>
                          <a:highlight>
                            <a:srgbClr val="E8E8E8"/>
                          </a:highlight>
                          <a:latin typeface="Aptos" panose="020B0004020202020204" pitchFamily="34" charset="0"/>
                        </a:rPr>
                      </a:br>
                      <a:r>
                        <a:rPr lang="en-US" sz="1000" b="0" i="0" u="none" strike="noStrike">
                          <a:solidFill>
                            <a:srgbClr val="FF0000"/>
                          </a:solidFill>
                          <a:effectLst/>
                          <a:highlight>
                            <a:srgbClr val="E8E8E8"/>
                          </a:highlight>
                          <a:latin typeface="Aptos" panose="020B0004020202020204" pitchFamily="34" charset="0"/>
                        </a:rPr>
                        <a:t>(PS = Primary Support)</a:t>
                      </a:r>
                      <a:endParaRPr lang="en-US" sz="1000" b="0" i="0" u="none" strike="noStrike">
                        <a:solidFill>
                          <a:srgbClr val="000000"/>
                        </a:solidFill>
                        <a:effectLst/>
                        <a:highlight>
                          <a:srgbClr val="E8E8E8"/>
                        </a:highlight>
                        <a:latin typeface="Aptos" panose="020B0004020202020204" pitchFamily="34" charset="0"/>
                      </a:endParaRPr>
                    </a:p>
                  </a:txBody>
                  <a:tcPr marL="4500" marR="4500" marT="4500" marB="0" anchor="b">
                    <a:lnL>
                      <a:noFill/>
                    </a:lnL>
                    <a:lnR w="6350" cap="flat" cmpd="sng" algn="ctr">
                      <a:solidFill>
                        <a:srgbClr val="000000"/>
                      </a:solidFill>
                      <a:prstDash val="solid"/>
                      <a:round/>
                      <a:headEnd type="none" w="med" len="med"/>
                      <a:tailEnd type="none" w="med" len="med"/>
                    </a:lnR>
                    <a:lnT>
                      <a:noFill/>
                    </a:lnT>
                    <a:lnB>
                      <a:noFill/>
                    </a:lnB>
                    <a:solidFill>
                      <a:srgbClr val="E8E8E8"/>
                    </a:solidFill>
                  </a:tcPr>
                </a:tc>
                <a:tc>
                  <a:txBody>
                    <a:bodyPr/>
                    <a:lstStyle/>
                    <a:p>
                      <a:pPr algn="l" fontAlgn="b"/>
                      <a:r>
                        <a:rPr lang="en-US" sz="1000" b="0"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1000" b="0"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1000" b="0"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1000" b="0" i="0" u="none" strike="noStrike">
                          <a:solidFill>
                            <a:srgbClr val="FF0000"/>
                          </a:solidFill>
                          <a:effectLst/>
                          <a:latin typeface="Aptos" panose="020B0004020202020204" pitchFamily="34" charset="0"/>
                        </a:rPr>
                        <a:t>Multiple</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1000" b="0" i="0" u="none" strike="noStrike">
                          <a:solidFill>
                            <a:srgbClr val="FF0000"/>
                          </a:solidFill>
                          <a:effectLst/>
                          <a:latin typeface="Aptos" panose="020B0004020202020204" pitchFamily="34" charset="0"/>
                        </a:rPr>
                        <a:t>Multiple</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1000" b="0" i="0" u="none" strike="noStrike">
                          <a:solidFill>
                            <a:srgbClr val="FF0000"/>
                          </a:solidFill>
                          <a:effectLst/>
                          <a:latin typeface="Aptos" panose="020B0004020202020204" pitchFamily="34" charset="0"/>
                        </a:rPr>
                        <a:t>EndPointTanium-L2</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1000" b="0"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1000" b="0" i="0" u="none" strike="noStrike">
                          <a:solidFill>
                            <a:srgbClr val="FF0000"/>
                          </a:solidFill>
                          <a:effectLst/>
                          <a:latin typeface="Aptos" panose="020B0004020202020204" pitchFamily="34" charset="0"/>
                        </a:rPr>
                        <a:t>PC-Build-L2</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1000" b="0" i="0" u="none" strike="noStrike">
                          <a:solidFill>
                            <a:srgbClr val="FF0000"/>
                          </a:solidFill>
                          <a:effectLst/>
                          <a:latin typeface="Aptos" panose="020B0004020202020204" pitchFamily="34" charset="0"/>
                        </a:rPr>
                        <a:t>PC-ReleaseMgt-L2</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1000" b="0"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1000" b="0"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1000" b="0"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1000" b="0"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1000" b="0"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1000" b="0"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875237429"/>
                  </a:ext>
                </a:extLst>
              </a:tr>
              <a:tr h="108002">
                <a:tc>
                  <a:txBody>
                    <a:bodyPr/>
                    <a:lstStyle/>
                    <a:p>
                      <a:pPr algn="ctr" fontAlgn="b"/>
                      <a:endParaRPr lang="en-US" sz="1000" b="0" i="0" u="none" strike="noStrike">
                        <a:solidFill>
                          <a:srgbClr val="000000"/>
                        </a:solidFill>
                        <a:effectLst/>
                        <a:latin typeface="Aptos" panose="020B0004020202020204" pitchFamily="34" charset="0"/>
                      </a:endParaRPr>
                    </a:p>
                  </a:txBody>
                  <a:tcPr marL="4500" marR="4500" marT="4500" marB="0" anchor="b">
                    <a:lnL>
                      <a:noFill/>
                    </a:lnL>
                    <a:lnR>
                      <a:noFill/>
                    </a:lnR>
                    <a:lnT>
                      <a:noFill/>
                    </a:lnT>
                    <a:lnB>
                      <a:noFill/>
                    </a:lnB>
                    <a:noFill/>
                  </a:tcPr>
                </a:tc>
                <a:tc>
                  <a:txBody>
                    <a:bodyPr/>
                    <a:lstStyle/>
                    <a:p>
                      <a:pPr algn="l" fontAlgn="b"/>
                      <a:r>
                        <a:rPr lang="en-US" sz="1000" b="0" i="0" u="none" strike="noStrike">
                          <a:solidFill>
                            <a:srgbClr val="000000"/>
                          </a:solidFill>
                          <a:effectLst/>
                          <a:highlight>
                            <a:srgbClr val="E8E8E8"/>
                          </a:highlight>
                          <a:latin typeface="Aptos" panose="020B0004020202020204" pitchFamily="34" charset="0"/>
                        </a:rPr>
                        <a:t>Process Steps</a:t>
                      </a:r>
                    </a:p>
                  </a:txBody>
                  <a:tcPr marL="4500" marR="4500" marT="4500" marB="0" anchor="b">
                    <a:lnL>
                      <a:noFill/>
                    </a:lnL>
                    <a:lnR w="6350" cap="flat" cmpd="sng" algn="ctr">
                      <a:solidFill>
                        <a:srgbClr val="000000"/>
                      </a:solidFill>
                      <a:prstDash val="solid"/>
                      <a:round/>
                      <a:headEnd type="none" w="med" len="med"/>
                      <a:tailEnd type="none" w="med" len="med"/>
                    </a:lnR>
                    <a:lnT>
                      <a:noFill/>
                    </a:lnT>
                    <a:lnB>
                      <a:noFill/>
                    </a:lnB>
                    <a:solidFill>
                      <a:srgbClr val="E8E8E8"/>
                    </a:solidFill>
                  </a:tcPr>
                </a:tc>
                <a:tc>
                  <a:txBody>
                    <a:bodyPr/>
                    <a:lstStyle/>
                    <a:p>
                      <a:pPr algn="l" fontAlgn="b"/>
                      <a:r>
                        <a:rPr lang="en-US" sz="1000" b="0"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000" b="0"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000" b="0"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000" b="0" i="0" u="none" strike="noStrike">
                          <a:solidFill>
                            <a:srgbClr val="FF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000" b="0" i="0" u="none" strike="noStrike">
                          <a:solidFill>
                            <a:srgbClr val="FF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000" b="0" i="0" u="none" strike="noStrike">
                          <a:solidFill>
                            <a:srgbClr val="FF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000" b="0"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000" b="0" i="0" u="none" strike="noStrike">
                          <a:solidFill>
                            <a:srgbClr val="FF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000" b="0" i="0" u="none" strike="noStrike">
                          <a:solidFill>
                            <a:srgbClr val="FF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000" b="0"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000" b="0"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000" b="0"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000" b="0"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000" b="0"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000" b="0"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428343469"/>
                  </a:ext>
                </a:extLst>
              </a:tr>
              <a:tr h="211503">
                <a:tc>
                  <a:txBody>
                    <a:bodyPr/>
                    <a:lstStyle/>
                    <a:p>
                      <a:pPr algn="ctr" fontAlgn="b"/>
                      <a:r>
                        <a:rPr lang="en-US" sz="1000" b="0" i="0" u="none" strike="noStrike">
                          <a:solidFill>
                            <a:srgbClr val="000000"/>
                          </a:solidFill>
                          <a:effectLst/>
                          <a:latin typeface="Aptos" panose="020B0004020202020204" pitchFamily="34" charset="0"/>
                        </a:rPr>
                        <a:t>1</a:t>
                      </a:r>
                    </a:p>
                  </a:txBody>
                  <a:tcPr marL="4500" marR="4500" marT="4500"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panose="020B0004020202020204" pitchFamily="34" charset="0"/>
                        </a:rPr>
                        <a:t>Determines system is eligible for Win 11 Clean Install</a:t>
                      </a:r>
                    </a:p>
                  </a:txBody>
                  <a:tcPr marL="4500" marR="4500" marT="4500"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b"/>
                      <a:r>
                        <a:rPr lang="en-US" sz="1000" b="0" i="0" u="none" strike="noStrike">
                          <a:solidFill>
                            <a:srgbClr val="000000"/>
                          </a:solidFill>
                          <a:effectLst/>
                          <a:latin typeface="Aptos" panose="020B0004020202020204" pitchFamily="34" charset="0"/>
                        </a:rPr>
                        <a:t>Dashworks</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a:solidFill>
                            <a:srgbClr val="000000"/>
                          </a:solidFill>
                          <a:effectLst/>
                          <a:latin typeface="Aptos" panose="020B0004020202020204" pitchFamily="34" charset="0"/>
                        </a:rPr>
                        <a:t>CI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FF0000"/>
                          </a:solidFill>
                          <a:effectLst/>
                          <a:highlight>
                            <a:srgbClr val="FFFF00"/>
                          </a:highlight>
                          <a:latin typeface="Aptos" panose="020B0004020202020204" pitchFamily="34" charset="0"/>
                        </a:rPr>
                        <a:t>A</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00"/>
                    </a:solidFill>
                  </a:tcPr>
                </a:tc>
                <a:tc>
                  <a:txBody>
                    <a:bodyPr/>
                    <a:lstStyle/>
                    <a:p>
                      <a:pPr algn="ctr" fontAlgn="b"/>
                      <a:r>
                        <a:rPr lang="en-US" sz="1200" b="1" i="0" u="none" strike="noStrike">
                          <a:solidFill>
                            <a:srgbClr val="000000"/>
                          </a:solidFill>
                          <a:effectLst/>
                          <a:latin typeface="Aptos" panose="020B0004020202020204" pitchFamily="34" charset="0"/>
                        </a:rPr>
                        <a:t>R (PS)</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C</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C</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794335489"/>
                  </a:ext>
                </a:extLst>
              </a:tr>
              <a:tr h="108002">
                <a:tc>
                  <a:txBody>
                    <a:bodyPr/>
                    <a:lstStyle/>
                    <a:p>
                      <a:pPr algn="ctr" fontAlgn="b"/>
                      <a:r>
                        <a:rPr lang="en-US" sz="1000" b="0" i="0" u="none" strike="noStrike">
                          <a:solidFill>
                            <a:srgbClr val="000000"/>
                          </a:solidFill>
                          <a:effectLst/>
                          <a:latin typeface="Aptos" panose="020B0004020202020204" pitchFamily="34" charset="0"/>
                        </a:rPr>
                        <a:t>2</a:t>
                      </a:r>
                    </a:p>
                  </a:txBody>
                  <a:tcPr marL="4500" marR="4500" marT="4500"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panose="020B0004020202020204" pitchFamily="34" charset="0"/>
                        </a:rPr>
                        <a:t>Deploy Phase 1 – OS Deployment</a:t>
                      </a:r>
                    </a:p>
                  </a:txBody>
                  <a:tcPr marL="4500" marR="4500" marT="4500"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b"/>
                      <a:r>
                        <a:rPr lang="en-US" sz="1000" b="0" i="0" u="none" strike="noStrike">
                          <a:solidFill>
                            <a:srgbClr val="000000"/>
                          </a:solidFill>
                          <a:effectLst/>
                          <a:latin typeface="Aptos" panose="020B0004020202020204" pitchFamily="34" charset="0"/>
                        </a:rPr>
                        <a:t>Tanium</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R (PS)</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C</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FF0000"/>
                          </a:solidFill>
                          <a:effectLst/>
                          <a:highlight>
                            <a:srgbClr val="FFFF00"/>
                          </a:highlight>
                          <a:latin typeface="Aptos" panose="020B0004020202020204" pitchFamily="34" charset="0"/>
                        </a:rPr>
                        <a:t>A</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00"/>
                    </a:solid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C</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735217044"/>
                  </a:ext>
                </a:extLst>
              </a:tr>
              <a:tr h="108002">
                <a:tc>
                  <a:txBody>
                    <a:bodyPr/>
                    <a:lstStyle/>
                    <a:p>
                      <a:pPr algn="ctr" fontAlgn="b"/>
                      <a:r>
                        <a:rPr lang="en-US" sz="1000" b="0" i="0" u="none" strike="noStrike">
                          <a:solidFill>
                            <a:srgbClr val="000000"/>
                          </a:solidFill>
                          <a:effectLst/>
                          <a:latin typeface="Aptos" panose="020B0004020202020204" pitchFamily="34" charset="0"/>
                        </a:rPr>
                        <a:t>3</a:t>
                      </a:r>
                    </a:p>
                  </a:txBody>
                  <a:tcPr marL="4500" marR="4500" marT="4500"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panose="020B0004020202020204" pitchFamily="34" charset="0"/>
                        </a:rPr>
                        <a:t>Deploy Phase 2 – Tools Deployment</a:t>
                      </a:r>
                    </a:p>
                  </a:txBody>
                  <a:tcPr marL="4500" marR="4500" marT="4500"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b"/>
                      <a:r>
                        <a:rPr lang="en-US" sz="1000" b="0" i="0" u="none" strike="noStrike">
                          <a:solidFill>
                            <a:srgbClr val="000000"/>
                          </a:solidFill>
                          <a:effectLst/>
                          <a:latin typeface="Aptos" panose="020B0004020202020204" pitchFamily="34" charset="0"/>
                        </a:rPr>
                        <a:t>Tanium</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R (PS)</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C</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FF0000"/>
                          </a:solidFill>
                          <a:effectLst/>
                          <a:highlight>
                            <a:srgbClr val="FFFF00"/>
                          </a:highlight>
                          <a:latin typeface="Aptos" panose="020B0004020202020204" pitchFamily="34" charset="0"/>
                        </a:rPr>
                        <a:t>A</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00"/>
                    </a:solid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C</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612157271"/>
                  </a:ext>
                </a:extLst>
              </a:tr>
              <a:tr h="211503">
                <a:tc>
                  <a:txBody>
                    <a:bodyPr/>
                    <a:lstStyle/>
                    <a:p>
                      <a:pPr algn="ctr" fontAlgn="b"/>
                      <a:r>
                        <a:rPr lang="en-US" sz="1000" b="0" i="0" u="none" strike="noStrike">
                          <a:solidFill>
                            <a:srgbClr val="000000"/>
                          </a:solidFill>
                          <a:effectLst/>
                          <a:latin typeface="Aptos" panose="020B0004020202020204" pitchFamily="34" charset="0"/>
                        </a:rPr>
                        <a:t>4</a:t>
                      </a:r>
                    </a:p>
                  </a:txBody>
                  <a:tcPr marL="4500" marR="4500" marT="4500"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panose="020B0004020202020204" pitchFamily="34" charset="0"/>
                        </a:rPr>
                        <a:t>Report Success back to Dashworks</a:t>
                      </a:r>
                    </a:p>
                  </a:txBody>
                  <a:tcPr marL="4500" marR="4500" marT="4500"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b"/>
                      <a:r>
                        <a:rPr lang="en-US" sz="1000" b="0" i="0" u="none" strike="noStrike">
                          <a:solidFill>
                            <a:srgbClr val="000000"/>
                          </a:solidFill>
                          <a:effectLst/>
                          <a:latin typeface="Aptos" panose="020B0004020202020204" pitchFamily="34" charset="0"/>
                        </a:rPr>
                        <a:t>Tanium</a:t>
                      </a:r>
                      <a:br>
                        <a:rPr lang="en-US" sz="1000" b="0" i="0" u="none" strike="noStrike">
                          <a:solidFill>
                            <a:srgbClr val="000000"/>
                          </a:solidFill>
                          <a:effectLst/>
                          <a:latin typeface="Aptos" panose="020B0004020202020204" pitchFamily="34" charset="0"/>
                        </a:rPr>
                      </a:br>
                      <a:r>
                        <a:rPr lang="en-US" sz="1000" b="0" i="0" u="none" strike="noStrike">
                          <a:solidFill>
                            <a:srgbClr val="000000"/>
                          </a:solidFill>
                          <a:effectLst/>
                          <a:latin typeface="Aptos" panose="020B0004020202020204" pitchFamily="34" charset="0"/>
                        </a:rPr>
                        <a:t>Dashworks</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R (PS)</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C</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FF0000"/>
                          </a:solidFill>
                          <a:effectLst/>
                          <a:highlight>
                            <a:srgbClr val="FFFF00"/>
                          </a:highlight>
                          <a:latin typeface="Aptos" panose="020B0004020202020204" pitchFamily="34" charset="0"/>
                        </a:rPr>
                        <a:t>A</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00"/>
                    </a:solidFill>
                  </a:tcPr>
                </a:tc>
                <a:tc>
                  <a:txBody>
                    <a:bodyPr/>
                    <a:lstStyle/>
                    <a:p>
                      <a:pPr algn="ctr" fontAlgn="b"/>
                      <a:r>
                        <a:rPr lang="en-US" sz="1200" b="1" i="0" u="none" strike="noStrike">
                          <a:solidFill>
                            <a:srgbClr val="000000"/>
                          </a:solidFill>
                          <a:effectLst/>
                          <a:latin typeface="Aptos" panose="020B0004020202020204" pitchFamily="34" charset="0"/>
                        </a:rPr>
                        <a:t>R (PS)</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C</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357544187"/>
                  </a:ext>
                </a:extLst>
              </a:tr>
              <a:tr h="108002">
                <a:tc>
                  <a:txBody>
                    <a:bodyPr/>
                    <a:lstStyle/>
                    <a:p>
                      <a:pPr algn="ctr" fontAlgn="b"/>
                      <a:r>
                        <a:rPr lang="en-US" sz="1000" b="0" i="0" u="none" strike="noStrike">
                          <a:solidFill>
                            <a:srgbClr val="000000"/>
                          </a:solidFill>
                          <a:effectLst/>
                          <a:latin typeface="Aptos" panose="020B0004020202020204" pitchFamily="34" charset="0"/>
                        </a:rPr>
                        <a:t>5</a:t>
                      </a:r>
                    </a:p>
                  </a:txBody>
                  <a:tcPr marL="4500" marR="4500" marT="4500"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panose="020B0004020202020204" pitchFamily="34" charset="0"/>
                        </a:rPr>
                        <a:t>Select Devices for Targeting</a:t>
                      </a:r>
                    </a:p>
                  </a:txBody>
                  <a:tcPr marL="4500" marR="4500" marT="4500"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b"/>
                      <a:r>
                        <a:rPr lang="en-US" sz="1000" b="0" i="0" u="none" strike="noStrike">
                          <a:solidFill>
                            <a:srgbClr val="000000"/>
                          </a:solidFill>
                          <a:effectLst/>
                          <a:latin typeface="Aptos" panose="020B0004020202020204" pitchFamily="34" charset="0"/>
                        </a:rPr>
                        <a:t>Dashworks</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R (PS)</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FF0000"/>
                          </a:solidFill>
                          <a:effectLst/>
                          <a:highlight>
                            <a:srgbClr val="FFFF00"/>
                          </a:highlight>
                          <a:latin typeface="Aptos" panose="020B0004020202020204" pitchFamily="34" charset="0"/>
                        </a:rPr>
                        <a:t>AI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00"/>
                    </a:solid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504126123"/>
                  </a:ext>
                </a:extLst>
              </a:tr>
              <a:tr h="108002">
                <a:tc>
                  <a:txBody>
                    <a:bodyPr/>
                    <a:lstStyle/>
                    <a:p>
                      <a:pPr algn="ctr" fontAlgn="b"/>
                      <a:r>
                        <a:rPr lang="en-US" sz="1000" b="0" i="0" u="none" strike="noStrike">
                          <a:solidFill>
                            <a:srgbClr val="000000"/>
                          </a:solidFill>
                          <a:effectLst/>
                          <a:latin typeface="Aptos" panose="020B0004020202020204" pitchFamily="34" charset="0"/>
                        </a:rPr>
                        <a:t>6</a:t>
                      </a:r>
                    </a:p>
                  </a:txBody>
                  <a:tcPr marL="4500" marR="4500" marT="4500"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panose="020B0004020202020204" pitchFamily="34" charset="0"/>
                        </a:rPr>
                        <a:t>Send email to client</a:t>
                      </a:r>
                    </a:p>
                  </a:txBody>
                  <a:tcPr marL="4500" marR="4500" marT="4500"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b"/>
                      <a:r>
                        <a:rPr lang="en-US" sz="1000" b="0" i="0" u="none" strike="noStrike">
                          <a:solidFill>
                            <a:srgbClr val="000000"/>
                          </a:solidFill>
                          <a:effectLst/>
                          <a:latin typeface="Aptos" panose="020B0004020202020204" pitchFamily="34" charset="0"/>
                        </a:rPr>
                        <a:t>Dashworks</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FF0000"/>
                          </a:solidFill>
                          <a:effectLst/>
                          <a:highlight>
                            <a:srgbClr val="FFFF00"/>
                          </a:highlight>
                          <a:latin typeface="Aptos" panose="020B0004020202020204" pitchFamily="34" charset="0"/>
                        </a:rPr>
                        <a:t>A</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00"/>
                    </a:solidFill>
                  </a:tcPr>
                </a:tc>
                <a:tc>
                  <a:txBody>
                    <a:bodyPr/>
                    <a:lstStyle/>
                    <a:p>
                      <a:pPr algn="ctr" fontAlgn="b"/>
                      <a:r>
                        <a:rPr lang="en-US" sz="1200" b="1" i="0" u="none" strike="noStrike">
                          <a:solidFill>
                            <a:srgbClr val="000000"/>
                          </a:solidFill>
                          <a:effectLst/>
                          <a:latin typeface="Aptos" panose="020B0004020202020204" pitchFamily="34" charset="0"/>
                        </a:rPr>
                        <a:t>R (PS)</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533042679"/>
                  </a:ext>
                </a:extLst>
              </a:tr>
              <a:tr h="211503">
                <a:tc>
                  <a:txBody>
                    <a:bodyPr/>
                    <a:lstStyle/>
                    <a:p>
                      <a:pPr algn="ctr" fontAlgn="b"/>
                      <a:r>
                        <a:rPr lang="en-US" sz="1000" b="0" i="0" u="none" strike="noStrike">
                          <a:solidFill>
                            <a:srgbClr val="000000"/>
                          </a:solidFill>
                          <a:effectLst/>
                          <a:latin typeface="Aptos" panose="020B0004020202020204" pitchFamily="34" charset="0"/>
                        </a:rPr>
                        <a:t>7</a:t>
                      </a:r>
                    </a:p>
                  </a:txBody>
                  <a:tcPr marL="4500" marR="4500" marT="4500"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panose="020B0004020202020204" pitchFamily="34" charset="0"/>
                        </a:rPr>
                        <a:t>Notify Tanium that email has been sent</a:t>
                      </a:r>
                    </a:p>
                  </a:txBody>
                  <a:tcPr marL="4500" marR="4500" marT="4500"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b"/>
                      <a:r>
                        <a:rPr lang="en-US" sz="1000" b="0" i="0" u="none" strike="noStrike">
                          <a:solidFill>
                            <a:srgbClr val="000000"/>
                          </a:solidFill>
                          <a:effectLst/>
                          <a:latin typeface="Aptos" panose="020B0004020202020204" pitchFamily="34" charset="0"/>
                        </a:rPr>
                        <a:t>Dashworks</a:t>
                      </a:r>
                      <a:br>
                        <a:rPr lang="en-US" sz="1000" b="0" i="0" u="none" strike="noStrike">
                          <a:solidFill>
                            <a:srgbClr val="000000"/>
                          </a:solidFill>
                          <a:effectLst/>
                          <a:latin typeface="Aptos" panose="020B0004020202020204" pitchFamily="34" charset="0"/>
                        </a:rPr>
                      </a:br>
                      <a:r>
                        <a:rPr lang="en-US" sz="1000" b="0" i="0" u="none" strike="noStrike">
                          <a:solidFill>
                            <a:srgbClr val="000000"/>
                          </a:solidFill>
                          <a:effectLst/>
                          <a:latin typeface="Aptos" panose="020B0004020202020204" pitchFamily="34" charset="0"/>
                        </a:rPr>
                        <a:t>Tanium</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R (PS)</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C</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FF0000"/>
                          </a:solidFill>
                          <a:effectLst/>
                          <a:highlight>
                            <a:srgbClr val="FFFF00"/>
                          </a:highlight>
                          <a:latin typeface="Aptos" panose="020B0004020202020204" pitchFamily="34" charset="0"/>
                        </a:rPr>
                        <a:t>A</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00"/>
                    </a:solidFill>
                  </a:tcPr>
                </a:tc>
                <a:tc>
                  <a:txBody>
                    <a:bodyPr/>
                    <a:lstStyle/>
                    <a:p>
                      <a:pPr algn="ctr" fontAlgn="b"/>
                      <a:r>
                        <a:rPr lang="en-US" sz="1200" b="1" i="0" u="none" strike="noStrike">
                          <a:solidFill>
                            <a:srgbClr val="000000"/>
                          </a:solidFill>
                          <a:effectLst/>
                          <a:latin typeface="Aptos" panose="020B0004020202020204" pitchFamily="34" charset="0"/>
                        </a:rPr>
                        <a:t>R (PS)</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C</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199710810"/>
                  </a:ext>
                </a:extLst>
              </a:tr>
              <a:tr h="108002">
                <a:tc>
                  <a:txBody>
                    <a:bodyPr/>
                    <a:lstStyle/>
                    <a:p>
                      <a:pPr algn="ctr" fontAlgn="b"/>
                      <a:r>
                        <a:rPr lang="en-US" sz="1000" b="0" i="0" u="none" strike="noStrike">
                          <a:solidFill>
                            <a:srgbClr val="000000"/>
                          </a:solidFill>
                          <a:effectLst/>
                          <a:latin typeface="Aptos" panose="020B0004020202020204" pitchFamily="34" charset="0"/>
                        </a:rPr>
                        <a:t>8</a:t>
                      </a:r>
                    </a:p>
                  </a:txBody>
                  <a:tcPr marL="4500" marR="4500" marT="4500"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panose="020B0004020202020204" pitchFamily="34" charset="0"/>
                        </a:rPr>
                        <a:t>Deploy Phase 3 – Daily Toaster Notification</a:t>
                      </a:r>
                    </a:p>
                  </a:txBody>
                  <a:tcPr marL="4500" marR="4500" marT="4500"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b"/>
                      <a:r>
                        <a:rPr lang="en-US" sz="1000" b="0" i="0" u="none" strike="noStrike">
                          <a:solidFill>
                            <a:srgbClr val="000000"/>
                          </a:solidFill>
                          <a:effectLst/>
                          <a:latin typeface="Aptos" panose="020B0004020202020204" pitchFamily="34" charset="0"/>
                        </a:rPr>
                        <a:t>Tanium</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R (PS)</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C</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FF0000"/>
                          </a:solidFill>
                          <a:effectLst/>
                          <a:highlight>
                            <a:srgbClr val="FFFF00"/>
                          </a:highlight>
                          <a:latin typeface="Aptos" panose="020B0004020202020204" pitchFamily="34" charset="0"/>
                        </a:rPr>
                        <a:t>A</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00"/>
                    </a:solid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C</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219017215"/>
                  </a:ext>
                </a:extLst>
              </a:tr>
              <a:tr h="108002">
                <a:tc>
                  <a:txBody>
                    <a:bodyPr/>
                    <a:lstStyle/>
                    <a:p>
                      <a:pPr algn="ctr" fontAlgn="b"/>
                      <a:r>
                        <a:rPr lang="en-US" sz="1000" b="0" i="0" u="none" strike="noStrike">
                          <a:solidFill>
                            <a:srgbClr val="000000"/>
                          </a:solidFill>
                          <a:effectLst/>
                          <a:latin typeface="Aptos" panose="020B0004020202020204" pitchFamily="34" charset="0"/>
                        </a:rPr>
                        <a:t>9</a:t>
                      </a:r>
                    </a:p>
                  </a:txBody>
                  <a:tcPr marL="4500" marR="4500" marT="4500"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panose="020B0004020202020204" pitchFamily="34" charset="0"/>
                        </a:rPr>
                        <a:t>Receive email/ toaster notifications</a:t>
                      </a:r>
                    </a:p>
                  </a:txBody>
                  <a:tcPr marL="4500" marR="4500" marT="4500"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b"/>
                      <a:r>
                        <a:rPr lang="en-US" sz="1000" b="0"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a:solidFill>
                            <a:srgbClr val="FF0000"/>
                          </a:solidFill>
                          <a:effectLst/>
                          <a:highlight>
                            <a:srgbClr val="FFFF00"/>
                          </a:highlight>
                          <a:latin typeface="Aptos" panose="020B0004020202020204" pitchFamily="34" charset="0"/>
                        </a:rPr>
                        <a:t>A</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00"/>
                    </a:solidFill>
                  </a:tcPr>
                </a:tc>
                <a:tc>
                  <a:txBody>
                    <a:bodyPr/>
                    <a:lstStyle/>
                    <a:p>
                      <a:pPr algn="ctr" fontAlgn="b"/>
                      <a:r>
                        <a:rPr lang="en-US" sz="1200" b="1" i="0" u="none" strike="noStrike">
                          <a:solidFill>
                            <a:srgbClr val="000000"/>
                          </a:solidFill>
                          <a:effectLst/>
                          <a:latin typeface="Aptos" panose="020B0004020202020204" pitchFamily="34" charset="0"/>
                        </a:rPr>
                        <a:t>R (L1)</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R (L2)</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C</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R (L3)</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C</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086661677"/>
                  </a:ext>
                </a:extLst>
              </a:tr>
              <a:tr h="211503">
                <a:tc>
                  <a:txBody>
                    <a:bodyPr/>
                    <a:lstStyle/>
                    <a:p>
                      <a:pPr algn="ctr" fontAlgn="b"/>
                      <a:r>
                        <a:rPr lang="en-US" sz="1000" b="0" i="0" u="none" strike="noStrike">
                          <a:solidFill>
                            <a:srgbClr val="000000"/>
                          </a:solidFill>
                          <a:effectLst/>
                          <a:latin typeface="Aptos" panose="020B0004020202020204" pitchFamily="34" charset="0"/>
                        </a:rPr>
                        <a:t>10</a:t>
                      </a:r>
                    </a:p>
                  </a:txBody>
                  <a:tcPr marL="4500" marR="4500" marT="4500"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panose="020B0004020202020204" pitchFamily="34" charset="0"/>
                        </a:rPr>
                        <a:t>Act on email/toast notification (or reaches deadline)</a:t>
                      </a:r>
                    </a:p>
                  </a:txBody>
                  <a:tcPr marL="4500" marR="4500" marT="4500"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b"/>
                      <a:r>
                        <a:rPr lang="en-US" sz="1000" b="0"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a:solidFill>
                            <a:srgbClr val="FF0000"/>
                          </a:solidFill>
                          <a:effectLst/>
                          <a:highlight>
                            <a:srgbClr val="FFFF00"/>
                          </a:highlight>
                          <a:latin typeface="Aptos" panose="020B0004020202020204" pitchFamily="34" charset="0"/>
                        </a:rPr>
                        <a:t>A</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00"/>
                    </a:solidFill>
                  </a:tcPr>
                </a:tc>
                <a:tc>
                  <a:txBody>
                    <a:bodyPr/>
                    <a:lstStyle/>
                    <a:p>
                      <a:pPr algn="ctr" fontAlgn="b"/>
                      <a:r>
                        <a:rPr lang="en-US" sz="1200" b="1" i="0" u="none" strike="noStrike">
                          <a:solidFill>
                            <a:srgbClr val="000000"/>
                          </a:solidFill>
                          <a:effectLst/>
                          <a:latin typeface="Aptos" panose="020B0004020202020204" pitchFamily="34" charset="0"/>
                        </a:rPr>
                        <a:t>R (L1)</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R (L2)</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C</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R (L3)</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C</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070036517"/>
                  </a:ext>
                </a:extLst>
              </a:tr>
              <a:tr h="315004">
                <a:tc>
                  <a:txBody>
                    <a:bodyPr/>
                    <a:lstStyle/>
                    <a:p>
                      <a:pPr algn="ctr" fontAlgn="b"/>
                      <a:r>
                        <a:rPr lang="en-US" sz="1000" b="0" i="0" u="none" strike="noStrike">
                          <a:solidFill>
                            <a:srgbClr val="000000"/>
                          </a:solidFill>
                          <a:effectLst/>
                          <a:latin typeface="Aptos" panose="020B0004020202020204" pitchFamily="34" charset="0"/>
                        </a:rPr>
                        <a:t>11</a:t>
                      </a:r>
                    </a:p>
                  </a:txBody>
                  <a:tcPr marL="4500" marR="4500" marT="4500"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panose="020B0004020202020204" pitchFamily="34" charset="0"/>
                        </a:rPr>
                        <a:t>Win 11 Clean Install / Autopilot / GSKsync</a:t>
                      </a:r>
                    </a:p>
                  </a:txBody>
                  <a:tcPr marL="4500" marR="4500" marT="4500"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b"/>
                      <a:r>
                        <a:rPr lang="en-US" sz="1000" b="0" i="0" u="none" strike="noStrike">
                          <a:solidFill>
                            <a:srgbClr val="000000"/>
                          </a:solidFill>
                          <a:effectLst/>
                          <a:latin typeface="Aptos" panose="020B0004020202020204" pitchFamily="34" charset="0"/>
                        </a:rPr>
                        <a:t>Tanium</a:t>
                      </a:r>
                      <a:br>
                        <a:rPr lang="en-US" sz="1000" b="0" i="0" u="none" strike="noStrike">
                          <a:solidFill>
                            <a:srgbClr val="000000"/>
                          </a:solidFill>
                          <a:effectLst/>
                          <a:latin typeface="Aptos" panose="020B0004020202020204" pitchFamily="34" charset="0"/>
                        </a:rPr>
                      </a:br>
                      <a:r>
                        <a:rPr lang="en-US" sz="1000" b="0" i="0" u="none" strike="noStrike">
                          <a:solidFill>
                            <a:srgbClr val="000000"/>
                          </a:solidFill>
                          <a:effectLst/>
                          <a:latin typeface="Aptos" panose="020B0004020202020204" pitchFamily="34" charset="0"/>
                        </a:rPr>
                        <a:t>MS AutoPilot Process</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R (L1)</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R (L2)</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R (L3.5+)</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FF0000"/>
                          </a:solidFill>
                          <a:effectLst/>
                          <a:highlight>
                            <a:srgbClr val="FFFF00"/>
                          </a:highlight>
                          <a:latin typeface="Aptos" panose="020B0004020202020204" pitchFamily="34" charset="0"/>
                        </a:rPr>
                        <a:t>A</a:t>
                      </a:r>
                      <a:r>
                        <a:rPr lang="en-US" sz="1200" b="1" i="0" u="none" strike="noStrike">
                          <a:solidFill>
                            <a:srgbClr val="000000"/>
                          </a:solidFill>
                          <a:effectLst/>
                          <a:highlight>
                            <a:srgbClr val="FFFF00"/>
                          </a:highlight>
                          <a:latin typeface="Aptos" panose="020B0004020202020204" pitchFamily="34" charset="0"/>
                        </a:rPr>
                        <a:t>RC (L3.5+)</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00"/>
                    </a:solidFill>
                  </a:tcPr>
                </a:tc>
                <a:tc>
                  <a:txBody>
                    <a:bodyPr/>
                    <a:lstStyle/>
                    <a:p>
                      <a:pPr algn="ctr" fontAlgn="b"/>
                      <a:r>
                        <a:rPr lang="en-US" sz="1200" b="1" i="0" u="none" strike="noStrike">
                          <a:solidFill>
                            <a:srgbClr val="000000"/>
                          </a:solidFill>
                          <a:effectLst/>
                          <a:latin typeface="Aptos" panose="020B0004020202020204" pitchFamily="34" charset="0"/>
                        </a:rPr>
                        <a:t>R (L3.5+)</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R (L3)</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RC (L3.5+ Temp)</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923843237"/>
                  </a:ext>
                </a:extLst>
              </a:tr>
              <a:tr h="211503">
                <a:tc>
                  <a:txBody>
                    <a:bodyPr/>
                    <a:lstStyle/>
                    <a:p>
                      <a:pPr algn="ctr" fontAlgn="b"/>
                      <a:r>
                        <a:rPr lang="en-US" sz="1000" b="0" i="0" u="none" strike="noStrike">
                          <a:solidFill>
                            <a:srgbClr val="000000"/>
                          </a:solidFill>
                          <a:effectLst/>
                          <a:latin typeface="Aptos" panose="020B0004020202020204" pitchFamily="34" charset="0"/>
                        </a:rPr>
                        <a:t>12</a:t>
                      </a:r>
                    </a:p>
                  </a:txBody>
                  <a:tcPr marL="4500" marR="4500" marT="4500"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panose="020B0004020202020204" pitchFamily="34" charset="0"/>
                        </a:rPr>
                        <a:t>Report Inventory as Win 11</a:t>
                      </a:r>
                    </a:p>
                  </a:txBody>
                  <a:tcPr marL="4500" marR="4500" marT="4500"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b"/>
                      <a:r>
                        <a:rPr lang="en-US" sz="1000" b="0" i="0" u="none" strike="noStrike">
                          <a:solidFill>
                            <a:srgbClr val="000000"/>
                          </a:solidFill>
                          <a:effectLst/>
                          <a:latin typeface="Aptos" panose="020B0004020202020204" pitchFamily="34" charset="0"/>
                        </a:rPr>
                        <a:t>Tanium</a:t>
                      </a:r>
                      <a:br>
                        <a:rPr lang="en-US" sz="1000" b="0" i="0" u="none" strike="noStrike">
                          <a:solidFill>
                            <a:srgbClr val="000000"/>
                          </a:solidFill>
                          <a:effectLst/>
                          <a:latin typeface="Aptos" panose="020B0004020202020204" pitchFamily="34" charset="0"/>
                        </a:rPr>
                      </a:br>
                      <a:r>
                        <a:rPr lang="en-US" sz="1000" b="0" i="0" u="none" strike="noStrike">
                          <a:solidFill>
                            <a:srgbClr val="000000"/>
                          </a:solidFill>
                          <a:effectLst/>
                          <a:latin typeface="Aptos" panose="020B0004020202020204" pitchFamily="34" charset="0"/>
                        </a:rPr>
                        <a:t>Intune</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R (PS)</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R</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FF0000"/>
                          </a:solidFill>
                          <a:effectLst/>
                          <a:highlight>
                            <a:srgbClr val="FFFF00"/>
                          </a:highlight>
                          <a:latin typeface="Aptos" panose="020B0004020202020204" pitchFamily="34" charset="0"/>
                        </a:rPr>
                        <a:t>AR</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00"/>
                    </a:solid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130303966"/>
                  </a:ext>
                </a:extLst>
              </a:tr>
              <a:tr h="315004">
                <a:tc>
                  <a:txBody>
                    <a:bodyPr/>
                    <a:lstStyle/>
                    <a:p>
                      <a:pPr algn="ctr" fontAlgn="b"/>
                      <a:r>
                        <a:rPr lang="en-US" sz="1000" b="0" i="0" u="none" strike="noStrike">
                          <a:solidFill>
                            <a:srgbClr val="000000"/>
                          </a:solidFill>
                          <a:effectLst/>
                          <a:latin typeface="Aptos" panose="020B0004020202020204" pitchFamily="34" charset="0"/>
                        </a:rPr>
                        <a:t>13</a:t>
                      </a:r>
                    </a:p>
                  </a:txBody>
                  <a:tcPr marL="4500" marR="4500" marT="4500"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panose="020B0004020202020204" pitchFamily="34" charset="0"/>
                        </a:rPr>
                        <a:t>Collect Inventory &amp; report to Tanium</a:t>
                      </a:r>
                    </a:p>
                  </a:txBody>
                  <a:tcPr marL="4500" marR="4500" marT="4500"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b"/>
                      <a:r>
                        <a:rPr lang="en-US" sz="1000" b="0" i="0" u="none" strike="noStrike">
                          <a:solidFill>
                            <a:srgbClr val="000000"/>
                          </a:solidFill>
                          <a:effectLst/>
                          <a:latin typeface="Aptos" panose="020B0004020202020204" pitchFamily="34" charset="0"/>
                        </a:rPr>
                        <a:t>Tanium</a:t>
                      </a:r>
                      <a:br>
                        <a:rPr lang="en-US" sz="1000" b="0" i="0" u="none" strike="noStrike">
                          <a:solidFill>
                            <a:srgbClr val="000000"/>
                          </a:solidFill>
                          <a:effectLst/>
                          <a:latin typeface="Aptos" panose="020B0004020202020204" pitchFamily="34" charset="0"/>
                        </a:rPr>
                      </a:br>
                      <a:r>
                        <a:rPr lang="en-US" sz="1000" b="0" i="0" u="none" strike="noStrike">
                          <a:solidFill>
                            <a:srgbClr val="000000"/>
                          </a:solidFill>
                          <a:effectLst/>
                          <a:latin typeface="Aptos" panose="020B0004020202020204" pitchFamily="34" charset="0"/>
                        </a:rPr>
                        <a:t>Intune</a:t>
                      </a:r>
                      <a:br>
                        <a:rPr lang="en-US" sz="1000" b="0" i="0" u="none" strike="noStrike">
                          <a:solidFill>
                            <a:srgbClr val="000000"/>
                          </a:solidFill>
                          <a:effectLst/>
                          <a:latin typeface="Aptos" panose="020B0004020202020204" pitchFamily="34" charset="0"/>
                        </a:rPr>
                      </a:br>
                      <a:r>
                        <a:rPr lang="en-US" sz="1000" b="0" i="0" u="none" strike="noStrike">
                          <a:solidFill>
                            <a:srgbClr val="000000"/>
                          </a:solidFill>
                          <a:effectLst/>
                          <a:latin typeface="Aptos" panose="020B0004020202020204" pitchFamily="34" charset="0"/>
                        </a:rPr>
                        <a:t>Migration Hub</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R (PS)</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FF0000"/>
                          </a:solidFill>
                          <a:effectLst/>
                          <a:highlight>
                            <a:srgbClr val="FFFF00"/>
                          </a:highlight>
                          <a:latin typeface="Aptos" panose="020B0004020202020204" pitchFamily="34" charset="0"/>
                        </a:rPr>
                        <a:t>A</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00"/>
                    </a:solid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CR</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295062166"/>
                  </a:ext>
                </a:extLst>
              </a:tr>
              <a:tr h="108002">
                <a:tc>
                  <a:txBody>
                    <a:bodyPr/>
                    <a:lstStyle/>
                    <a:p>
                      <a:pPr algn="ctr" fontAlgn="b"/>
                      <a:r>
                        <a:rPr lang="en-US" sz="1000" b="0" i="0" u="none" strike="noStrike">
                          <a:solidFill>
                            <a:srgbClr val="000000"/>
                          </a:solidFill>
                          <a:effectLst/>
                          <a:latin typeface="Aptos" panose="020B0004020202020204" pitchFamily="34" charset="0"/>
                        </a:rPr>
                        <a:t>14</a:t>
                      </a:r>
                    </a:p>
                  </a:txBody>
                  <a:tcPr marL="4500" marR="4500" marT="4500"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panose="020B0004020202020204" pitchFamily="34" charset="0"/>
                        </a:rPr>
                        <a:t>Mark system as completed</a:t>
                      </a:r>
                    </a:p>
                  </a:txBody>
                  <a:tcPr marL="4500" marR="4500" marT="4500"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b"/>
                      <a:r>
                        <a:rPr lang="en-US" sz="1000" b="0" i="0" u="none" strike="noStrike">
                          <a:solidFill>
                            <a:srgbClr val="000000"/>
                          </a:solidFill>
                          <a:effectLst/>
                          <a:latin typeface="Aptos" panose="020B0004020202020204" pitchFamily="34" charset="0"/>
                        </a:rPr>
                        <a:t>Dashworks</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a:solidFill>
                            <a:srgbClr val="000000"/>
                          </a:solidFill>
                          <a:effectLst/>
                          <a:latin typeface="Aptos" panose="020B0004020202020204" pitchFamily="34" charset="0"/>
                        </a:rPr>
                        <a:t>CI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FF0000"/>
                          </a:solidFill>
                          <a:effectLst/>
                          <a:highlight>
                            <a:srgbClr val="FFFF00"/>
                          </a:highlight>
                          <a:latin typeface="Aptos" panose="020B0004020202020204" pitchFamily="34" charset="0"/>
                        </a:rPr>
                        <a:t>A</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00"/>
                    </a:solidFill>
                  </a:tcPr>
                </a:tc>
                <a:tc>
                  <a:txBody>
                    <a:bodyPr/>
                    <a:lstStyle/>
                    <a:p>
                      <a:pPr algn="ctr" fontAlgn="b"/>
                      <a:r>
                        <a:rPr lang="en-US" sz="1200" b="1" i="0" u="none" strike="noStrike">
                          <a:solidFill>
                            <a:srgbClr val="000000"/>
                          </a:solidFill>
                          <a:effectLst/>
                          <a:latin typeface="Aptos" panose="020B0004020202020204" pitchFamily="34" charset="0"/>
                        </a:rPr>
                        <a:t>R (PS)</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C</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CI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792370562"/>
                  </a:ext>
                </a:extLst>
              </a:tr>
              <a:tr h="315004">
                <a:tc>
                  <a:txBody>
                    <a:bodyPr/>
                    <a:lstStyle/>
                    <a:p>
                      <a:pPr algn="ctr" fontAlgn="b"/>
                      <a:r>
                        <a:rPr lang="en-US" sz="1000" b="0" i="0" u="none" strike="noStrike">
                          <a:solidFill>
                            <a:srgbClr val="000000"/>
                          </a:solidFill>
                          <a:effectLst/>
                          <a:latin typeface="Aptos" panose="020B0004020202020204" pitchFamily="34" charset="0"/>
                        </a:rPr>
                        <a:t>15</a:t>
                      </a:r>
                    </a:p>
                  </a:txBody>
                  <a:tcPr marL="4500" marR="4500" marT="4500"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panose="020B0004020202020204" pitchFamily="34" charset="0"/>
                        </a:rPr>
                        <a:t>Web Enrollment Tool</a:t>
                      </a:r>
                    </a:p>
                  </a:txBody>
                  <a:tcPr marL="4500" marR="4500" marT="4500"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b"/>
                      <a:r>
                        <a:rPr lang="en-US" sz="1000" b="0" i="0" u="none" strike="noStrike">
                          <a:solidFill>
                            <a:srgbClr val="000000"/>
                          </a:solidFill>
                          <a:effectLst/>
                          <a:latin typeface="Aptos" panose="020B0004020202020204" pitchFamily="34" charset="0"/>
                        </a:rPr>
                        <a:t>IWH</a:t>
                      </a:r>
                      <a:br>
                        <a:rPr lang="en-US" sz="1000" b="0" i="0" u="none" strike="noStrike">
                          <a:solidFill>
                            <a:srgbClr val="000000"/>
                          </a:solidFill>
                          <a:effectLst/>
                          <a:latin typeface="Aptos" panose="020B0004020202020204" pitchFamily="34" charset="0"/>
                        </a:rPr>
                      </a:br>
                      <a:r>
                        <a:rPr lang="en-US" sz="1000" b="0" i="0" u="none" strike="noStrike">
                          <a:solidFill>
                            <a:srgbClr val="000000"/>
                          </a:solidFill>
                          <a:effectLst/>
                          <a:latin typeface="Aptos" panose="020B0004020202020204" pitchFamily="34" charset="0"/>
                        </a:rPr>
                        <a:t>SQL</a:t>
                      </a:r>
                      <a:br>
                        <a:rPr lang="en-US" sz="1000" b="0" i="0" u="none" strike="noStrike">
                          <a:solidFill>
                            <a:srgbClr val="000000"/>
                          </a:solidFill>
                          <a:effectLst/>
                          <a:latin typeface="Aptos" panose="020B0004020202020204" pitchFamily="34" charset="0"/>
                        </a:rPr>
                      </a:br>
                      <a:r>
                        <a:rPr lang="en-US" sz="1000" b="0" i="0" u="none" strike="noStrike">
                          <a:solidFill>
                            <a:srgbClr val="000000"/>
                          </a:solidFill>
                          <a:effectLst/>
                          <a:latin typeface="Aptos" panose="020B0004020202020204" pitchFamily="34" charset="0"/>
                        </a:rPr>
                        <a:t>Tanium</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R (L1)</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R (L2)</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R (L3.5+)</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FF0000"/>
                          </a:solidFill>
                          <a:effectLst/>
                          <a:highlight>
                            <a:srgbClr val="FFFF00"/>
                          </a:highlight>
                          <a:latin typeface="Aptos" panose="020B0004020202020204" pitchFamily="34" charset="0"/>
                        </a:rPr>
                        <a:t>A</a:t>
                      </a:r>
                      <a:r>
                        <a:rPr lang="en-US" sz="1200" b="1" i="0" u="none" strike="noStrike">
                          <a:solidFill>
                            <a:srgbClr val="000000"/>
                          </a:solidFill>
                          <a:effectLst/>
                          <a:highlight>
                            <a:srgbClr val="FFFF00"/>
                          </a:highlight>
                          <a:latin typeface="Aptos" panose="020B0004020202020204" pitchFamily="34" charset="0"/>
                        </a:rPr>
                        <a:t>RC (L3.5+)</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00"/>
                    </a:solid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R (L3)</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 </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RC (L3.5+ Temp)</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1200" b="1" i="0" u="none" strike="noStrike">
                          <a:solidFill>
                            <a:srgbClr val="000000"/>
                          </a:solidFill>
                          <a:effectLst/>
                          <a:latin typeface="Aptos" panose="020B0004020202020204" pitchFamily="34" charset="0"/>
                        </a:rPr>
                        <a:t>I</a:t>
                      </a:r>
                    </a:p>
                  </a:txBody>
                  <a:tcPr marL="4500" marR="4500" marT="45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831821454"/>
                  </a:ext>
                </a:extLst>
              </a:tr>
            </a:tbl>
          </a:graphicData>
        </a:graphic>
      </p:graphicFrame>
    </p:spTree>
    <p:extLst>
      <p:ext uri="{BB962C8B-B14F-4D97-AF65-F5344CB8AC3E}">
        <p14:creationId xmlns:p14="http://schemas.microsoft.com/office/powerpoint/2010/main" val="341002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959E0D-A913-3132-AFCA-9C192CB327A5}"/>
              </a:ext>
            </a:extLst>
          </p:cNvPr>
          <p:cNvSpPr>
            <a:spLocks noGrp="1"/>
          </p:cNvSpPr>
          <p:nvPr>
            <p:ph type="sldNum" sz="quarter" idx="11"/>
          </p:nvPr>
        </p:nvSpPr>
        <p:spPr/>
        <p:txBody>
          <a:bodyPr/>
          <a:lstStyle/>
          <a:p>
            <a:fld id="{9F9F533D-B52E-4A2F-BF72-0ADD2D94BD75}" type="slidenum">
              <a:rPr lang="en-GB" smtClean="0"/>
              <a:pPr/>
              <a:t>24</a:t>
            </a:fld>
            <a:endParaRPr lang="en-GB"/>
          </a:p>
        </p:txBody>
      </p:sp>
      <p:sp>
        <p:nvSpPr>
          <p:cNvPr id="3" name="Title 2">
            <a:extLst>
              <a:ext uri="{FF2B5EF4-FFF2-40B4-BE49-F238E27FC236}">
                <a16:creationId xmlns:a16="http://schemas.microsoft.com/office/drawing/2014/main" id="{5F46FB5B-AE37-2FAC-D471-1BF0AC92E6CF}"/>
              </a:ext>
            </a:extLst>
          </p:cNvPr>
          <p:cNvSpPr>
            <a:spLocks noGrp="1"/>
          </p:cNvSpPr>
          <p:nvPr>
            <p:ph type="title"/>
          </p:nvPr>
        </p:nvSpPr>
        <p:spPr/>
        <p:txBody>
          <a:bodyPr/>
          <a:lstStyle/>
          <a:p>
            <a:r>
              <a:rPr lang="en-US"/>
              <a:t>Win 11 Train the Trainer: Deployment</a:t>
            </a:r>
          </a:p>
        </p:txBody>
      </p:sp>
      <p:graphicFrame>
        <p:nvGraphicFramePr>
          <p:cNvPr id="4" name="Table 3">
            <a:extLst>
              <a:ext uri="{FF2B5EF4-FFF2-40B4-BE49-F238E27FC236}">
                <a16:creationId xmlns:a16="http://schemas.microsoft.com/office/drawing/2014/main" id="{86A23B94-68EA-36F2-329E-7B333B2E447D}"/>
              </a:ext>
            </a:extLst>
          </p:cNvPr>
          <p:cNvGraphicFramePr>
            <a:graphicFrameLocks noGrp="1"/>
          </p:cNvGraphicFramePr>
          <p:nvPr>
            <p:extLst>
              <p:ext uri="{D42A27DB-BD31-4B8C-83A1-F6EECF244321}">
                <p14:modId xmlns:p14="http://schemas.microsoft.com/office/powerpoint/2010/main" val="1804401877"/>
              </p:ext>
            </p:extLst>
          </p:nvPr>
        </p:nvGraphicFramePr>
        <p:xfrm>
          <a:off x="365919" y="1124615"/>
          <a:ext cx="11460162" cy="4975740"/>
        </p:xfrm>
        <a:graphic>
          <a:graphicData uri="http://schemas.openxmlformats.org/drawingml/2006/table">
            <a:tbl>
              <a:tblPr firstRow="1" bandRow="1">
                <a:tableStyleId>{5940675A-B579-460E-94D1-54222C63F5DA}</a:tableStyleId>
              </a:tblPr>
              <a:tblGrid>
                <a:gridCol w="5730081">
                  <a:extLst>
                    <a:ext uri="{9D8B030D-6E8A-4147-A177-3AD203B41FA5}">
                      <a16:colId xmlns:a16="http://schemas.microsoft.com/office/drawing/2014/main" val="2569001347"/>
                    </a:ext>
                  </a:extLst>
                </a:gridCol>
                <a:gridCol w="5730081">
                  <a:extLst>
                    <a:ext uri="{9D8B030D-6E8A-4147-A177-3AD203B41FA5}">
                      <a16:colId xmlns:a16="http://schemas.microsoft.com/office/drawing/2014/main" val="2073278887"/>
                    </a:ext>
                  </a:extLst>
                </a:gridCol>
              </a:tblGrid>
              <a:tr h="4975740">
                <a:tc>
                  <a:txBody>
                    <a:bodyPr/>
                    <a:lstStyle/>
                    <a:p>
                      <a:pPr rtl="0">
                        <a:spcAft>
                          <a:spcPts val="600"/>
                        </a:spcAft>
                      </a:pPr>
                      <a:r>
                        <a:rPr lang="en-US" sz="1800" b="1">
                          <a:effectLst/>
                          <a:latin typeface="Aptos" panose="020B0004020202020204" pitchFamily="34" charset="0"/>
                        </a:rPr>
                        <a:t>User Login experience</a:t>
                      </a:r>
                      <a:r>
                        <a:rPr lang="en-US" sz="1800">
                          <a:effectLst/>
                          <a:latin typeface="Aptos" panose="020B0004020202020204" pitchFamily="34" charset="0"/>
                        </a:rPr>
                        <a:t>:</a:t>
                      </a:r>
                    </a:p>
                    <a:p>
                      <a:pPr rtl="0">
                        <a:spcAft>
                          <a:spcPts val="600"/>
                        </a:spcAft>
                      </a:pPr>
                      <a:r>
                        <a:rPr lang="en-US" sz="1800">
                          <a:solidFill>
                            <a:srgbClr val="0000FF"/>
                          </a:solidFill>
                          <a:effectLst/>
                          <a:latin typeface="Aptos" panose="020B0004020202020204" pitchFamily="34" charset="0"/>
                          <a:hlinkClick r:id="rId2" tooltip="https://gsk.service-now.com/home?id=kb_article&amp;sysparm_article=kbb0011463&amp;sys_kb_id=167e87f8476e0a144bcf1b9d816d43b3&amp;spa=1">
                            <a:extLst>
                              <a:ext uri="{A12FA001-AC4F-418D-AE19-62706E023703}">
                                <ahyp:hlinkClr xmlns:ahyp="http://schemas.microsoft.com/office/drawing/2018/hyperlinkcolor" val="tx"/>
                              </a:ext>
                            </a:extLst>
                          </a:hlinkClick>
                        </a:rPr>
                        <a:t>Tech - How to first login to the autopilot build</a:t>
                      </a:r>
                      <a:endParaRPr lang="en-US" sz="1800">
                        <a:solidFill>
                          <a:srgbClr val="0000FF"/>
                        </a:solidFill>
                        <a:effectLst/>
                        <a:latin typeface="Aptos" panose="020B0004020202020204" pitchFamily="34" charset="0"/>
                      </a:endParaRPr>
                    </a:p>
                    <a:p>
                      <a:pPr rtl="0">
                        <a:spcAft>
                          <a:spcPts val="600"/>
                        </a:spcAft>
                      </a:pPr>
                      <a:r>
                        <a:rPr lang="en-US" sz="1800">
                          <a:effectLst/>
                          <a:latin typeface="Aptos" panose="020B0004020202020204" pitchFamily="34" charset="0"/>
                        </a:rPr>
                        <a:t> </a:t>
                      </a:r>
                    </a:p>
                    <a:p>
                      <a:pPr rtl="0">
                        <a:spcAft>
                          <a:spcPts val="600"/>
                        </a:spcAft>
                      </a:pPr>
                      <a:r>
                        <a:rPr lang="en-US" sz="1800" b="1">
                          <a:effectLst/>
                          <a:latin typeface="Aptos" panose="020B0004020202020204" pitchFamily="34" charset="0"/>
                        </a:rPr>
                        <a:t>Support Image build for unknown devices</a:t>
                      </a:r>
                      <a:r>
                        <a:rPr lang="en-US" sz="1800">
                          <a:effectLst/>
                          <a:latin typeface="Aptos" panose="020B0004020202020204" pitchFamily="34" charset="0"/>
                        </a:rPr>
                        <a:t>:</a:t>
                      </a:r>
                    </a:p>
                    <a:p>
                      <a:pPr rtl="0">
                        <a:spcAft>
                          <a:spcPts val="600"/>
                        </a:spcAft>
                      </a:pPr>
                      <a:r>
                        <a:rPr lang="en-US" sz="1800">
                          <a:solidFill>
                            <a:srgbClr val="0000FF"/>
                          </a:solidFill>
                          <a:effectLst/>
                          <a:latin typeface="Aptos" panose="020B0004020202020204" pitchFamily="34" charset="0"/>
                          <a:hlinkClick r:id="rId3" tooltip="https://gsk.service-now.com/now/nav/ui/classic/params/target/kb_view.do%3fsysparm_article%3dkb5159688">
                            <a:extLst>
                              <a:ext uri="{A12FA001-AC4F-418D-AE19-62706E023703}">
                                <ahyp:hlinkClr xmlns:ahyp="http://schemas.microsoft.com/office/drawing/2018/hyperlinkcolor" val="tx"/>
                              </a:ext>
                            </a:extLst>
                          </a:hlinkClick>
                        </a:rPr>
                        <a:t>Tech - Getting started with the Enrollment and Build Instructions for Autopilot Devices</a:t>
                      </a:r>
                      <a:endParaRPr lang="en-US" sz="1800">
                        <a:solidFill>
                          <a:srgbClr val="0000FF"/>
                        </a:solidFill>
                        <a:effectLst/>
                        <a:latin typeface="Aptos" panose="020B0004020202020204" pitchFamily="34" charset="0"/>
                      </a:endParaRPr>
                    </a:p>
                    <a:p>
                      <a:pPr rtl="0">
                        <a:spcAft>
                          <a:spcPts val="600"/>
                        </a:spcAft>
                      </a:pPr>
                      <a:r>
                        <a:rPr lang="en-US" sz="1800">
                          <a:effectLst/>
                          <a:latin typeface="Aptos" panose="020B0004020202020204" pitchFamily="34" charset="0"/>
                        </a:rPr>
                        <a:t> </a:t>
                      </a:r>
                    </a:p>
                    <a:p>
                      <a:pPr rtl="0">
                        <a:spcAft>
                          <a:spcPts val="600"/>
                        </a:spcAft>
                      </a:pPr>
                      <a:r>
                        <a:rPr lang="en-US" sz="1800" b="1">
                          <a:effectLst/>
                          <a:latin typeface="Aptos" panose="020B0004020202020204" pitchFamily="34" charset="0"/>
                        </a:rPr>
                        <a:t>GSKsync Troubleshooting:</a:t>
                      </a:r>
                    </a:p>
                    <a:p>
                      <a:pPr rtl="0">
                        <a:spcAft>
                          <a:spcPts val="600"/>
                        </a:spcAft>
                      </a:pPr>
                      <a:r>
                        <a:rPr lang="en-US" sz="1800">
                          <a:solidFill>
                            <a:srgbClr val="0000FF"/>
                          </a:solidFill>
                          <a:effectLst/>
                          <a:latin typeface="Aptos" panose="020B0004020202020204" pitchFamily="34" charset="0"/>
                          <a:hlinkClick r:id="rId4">
                            <a:extLst>
                              <a:ext uri="{A12FA001-AC4F-418D-AE19-62706E023703}">
                                <ahyp:hlinkClr xmlns:ahyp="http://schemas.microsoft.com/office/drawing/2018/hyperlinkcolor" val="tx"/>
                              </a:ext>
                            </a:extLst>
                          </a:hlinkClick>
                        </a:rPr>
                        <a:t>GSKsync </a:t>
                      </a:r>
                      <a:r>
                        <a:rPr lang="en-US" sz="1800">
                          <a:solidFill>
                            <a:srgbClr val="000000"/>
                          </a:solidFill>
                          <a:effectLst/>
                          <a:latin typeface="Aptos" panose="020B0004020202020204" pitchFamily="34" charset="0"/>
                          <a:hlinkClick r:id="rId4">
                            <a:extLst>
                              <a:ext uri="{A12FA001-AC4F-418D-AE19-62706E023703}">
                                <ahyp:hlinkClr xmlns:ahyp="http://schemas.microsoft.com/office/drawing/2018/hyperlinkcolor" val="tx"/>
                              </a:ext>
                            </a:extLst>
                          </a:hlinkClick>
                        </a:rPr>
                        <a:t> </a:t>
                      </a:r>
                      <a:r>
                        <a:rPr lang="en-US" sz="1800">
                          <a:solidFill>
                            <a:srgbClr val="0000FF"/>
                          </a:solidFill>
                          <a:effectLst/>
                          <a:latin typeface="Aptos" panose="020B0004020202020204" pitchFamily="34" charset="0"/>
                          <a:hlinkClick r:id="rId4">
                            <a:extLst>
                              <a:ext uri="{A12FA001-AC4F-418D-AE19-62706E023703}">
                                <ahyp:hlinkClr xmlns:ahyp="http://schemas.microsoft.com/office/drawing/2018/hyperlinkcolor" val="tx"/>
                              </a:ext>
                            </a:extLst>
                          </a:hlinkClick>
                        </a:rPr>
                        <a:t>10 Troubleshooting</a:t>
                      </a:r>
                      <a:endParaRPr lang="en-US" sz="1800">
                        <a:solidFill>
                          <a:srgbClr val="0000FF"/>
                        </a:solidFill>
                        <a:effectLst/>
                        <a:latin typeface="Aptos" panose="020B0004020202020204" pitchFamily="34" charset="0"/>
                      </a:endParaRPr>
                    </a:p>
                    <a:p>
                      <a:endParaRPr lang="en-US" sz="1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a:spcAft>
                          <a:spcPts val="600"/>
                        </a:spcAft>
                      </a:pPr>
                      <a:r>
                        <a:rPr lang="en-US" sz="1800" b="1">
                          <a:effectLst/>
                          <a:latin typeface="Aptos" panose="020B0004020202020204" pitchFamily="34" charset="0"/>
                        </a:rPr>
                        <a:t>Windows 11 Troubleshooting &amp; Support from Intune </a:t>
                      </a:r>
                      <a:r>
                        <a:rPr lang="en-US" sz="1800">
                          <a:effectLst/>
                          <a:latin typeface="Aptos" panose="020B0004020202020204" pitchFamily="34" charset="0"/>
                        </a:rPr>
                        <a:t>:</a:t>
                      </a:r>
                    </a:p>
                    <a:p>
                      <a:pPr rtl="0">
                        <a:spcAft>
                          <a:spcPts val="600"/>
                        </a:spcAft>
                      </a:pPr>
                      <a:r>
                        <a:rPr lang="en-US" sz="1800">
                          <a:solidFill>
                            <a:srgbClr val="0000FF"/>
                          </a:solidFill>
                          <a:effectLst/>
                          <a:latin typeface="Aptos" panose="020B0004020202020204" pitchFamily="34" charset="0"/>
                          <a:hlinkClick r:id="rId5">
                            <a:extLst>
                              <a:ext uri="{A12FA001-AC4F-418D-AE19-62706E023703}">
                                <ahyp:hlinkClr xmlns:ahyp="http://schemas.microsoft.com/office/drawing/2018/hyperlinkcolor" val="tx"/>
                              </a:ext>
                            </a:extLst>
                          </a:hlinkClick>
                        </a:rPr>
                        <a:t>How To Use Microsoft Intune Windows MDM Portal to support Autopilot Windows PCs</a:t>
                      </a:r>
                      <a:endParaRPr lang="en-US" sz="1800">
                        <a:solidFill>
                          <a:srgbClr val="0000FF"/>
                        </a:solidFill>
                        <a:effectLst/>
                        <a:latin typeface="Aptos" panose="020B0004020202020204" pitchFamily="34" charset="0"/>
                      </a:endParaRPr>
                    </a:p>
                    <a:p>
                      <a:pPr rtl="0">
                        <a:spcAft>
                          <a:spcPts val="900"/>
                        </a:spcAft>
                      </a:pPr>
                      <a:r>
                        <a:rPr lang="en-US" sz="1800">
                          <a:solidFill>
                            <a:srgbClr val="0000FF"/>
                          </a:solidFill>
                          <a:latin typeface="Aptos" panose="020B0004020202020204" pitchFamily="34" charset="0"/>
                          <a:hlinkClick r:id="rId6">
                            <a:extLst>
                              <a:ext uri="{A12FA001-AC4F-418D-AE19-62706E023703}">
                                <ahyp:hlinkClr xmlns:ahyp="http://schemas.microsoft.com/office/drawing/2018/hyperlinkcolor" val="tx"/>
                              </a:ext>
                            </a:extLst>
                          </a:hlinkClick>
                        </a:rPr>
                        <a:t>Tech - How to - The Intune troubleshooting guide for users of Autopilot at GSK</a:t>
                      </a:r>
                      <a:endParaRPr lang="en-US" sz="1800">
                        <a:solidFill>
                          <a:srgbClr val="0000FF"/>
                        </a:solidFill>
                        <a:latin typeface="Aptos" panose="020B0004020202020204" pitchFamily="34" charset="0"/>
                      </a:endParaRPr>
                    </a:p>
                    <a:p>
                      <a:pPr rtl="0">
                        <a:spcAft>
                          <a:spcPts val="900"/>
                        </a:spcAft>
                      </a:pPr>
                      <a:r>
                        <a:rPr lang="en-US" sz="1800">
                          <a:solidFill>
                            <a:srgbClr val="0000FF"/>
                          </a:solidFill>
                          <a:effectLst/>
                          <a:latin typeface="Aptos" panose="020B0004020202020204" pitchFamily="34" charset="0"/>
                          <a:hlinkClick r:id="rId7" tooltip="https://gsk.service-now.com/kb_view.do?sys_kb_id=17e113b847ee0a144bcf1b9d816d430c&amp;preview_article=true">
                            <a:extLst>
                              <a:ext uri="{A12FA001-AC4F-418D-AE19-62706E023703}">
                                <ahyp:hlinkClr xmlns:ahyp="http://schemas.microsoft.com/office/drawing/2018/hyperlinkcolor" val="tx"/>
                              </a:ext>
                            </a:extLst>
                          </a:hlinkClick>
                        </a:rPr>
                        <a:t>Tech - Tech - How to - build a shared Windows 11 PC</a:t>
                      </a:r>
                      <a:endParaRPr lang="en-US" sz="1800">
                        <a:solidFill>
                          <a:srgbClr val="0000FF"/>
                        </a:solidFill>
                        <a:effectLst/>
                        <a:latin typeface="Aptos" panose="020B0004020202020204" pitchFamily="34" charset="0"/>
                      </a:endParaRPr>
                    </a:p>
                    <a:p>
                      <a:pPr rtl="0">
                        <a:spcAft>
                          <a:spcPts val="900"/>
                        </a:spcAft>
                      </a:pPr>
                      <a:r>
                        <a:rPr lang="en-US" sz="1800">
                          <a:solidFill>
                            <a:srgbClr val="0000FF"/>
                          </a:solidFill>
                          <a:effectLst/>
                          <a:latin typeface="Aptos" panose="020B0004020202020204" pitchFamily="34" charset="0"/>
                          <a:hlinkClick r:id="rId8" tooltip="https://gsk.service-now.com/now/nav/ui/classic/params/target/kb_view.do%3fsys_kb_id%3d6ef4573047624a144bcf1b9d816d430b%26preview_article%3dtrue">
                            <a:extLst>
                              <a:ext uri="{A12FA001-AC4F-418D-AE19-62706E023703}">
                                <ahyp:hlinkClr xmlns:ahyp="http://schemas.microsoft.com/office/drawing/2018/hyperlinkcolor" val="tx"/>
                              </a:ext>
                            </a:extLst>
                          </a:hlinkClick>
                        </a:rPr>
                        <a:t>Tech - How to - Microsoft Intune Management Extension – Win32 Apps</a:t>
                      </a:r>
                      <a:endParaRPr lang="en-US" sz="1800">
                        <a:solidFill>
                          <a:srgbClr val="0000FF"/>
                        </a:solidFill>
                        <a:effectLst/>
                        <a:latin typeface="Aptos" panose="020B0004020202020204" pitchFamily="34" charset="0"/>
                      </a:endParaRPr>
                    </a:p>
                    <a:p>
                      <a:pPr rtl="0">
                        <a:spcAft>
                          <a:spcPts val="600"/>
                        </a:spcAft>
                      </a:pPr>
                      <a:endParaRPr lang="en-US" sz="1800">
                        <a:solidFill>
                          <a:srgbClr val="0000FF"/>
                        </a:solidFill>
                        <a:latin typeface="Aptos" panose="020B0004020202020204" pitchFamily="34" charset="0"/>
                      </a:endParaRPr>
                    </a:p>
                    <a:p>
                      <a:pPr>
                        <a:spcAft>
                          <a:spcPts val="600"/>
                        </a:spcAft>
                      </a:pPr>
                      <a:r>
                        <a:rPr lang="en-US" sz="1800" b="1">
                          <a:effectLst/>
                          <a:latin typeface="Aptos" panose="020B0004020202020204" pitchFamily="34" charset="0"/>
                        </a:rPr>
                        <a:t>Windows 11 Troubleshooting </a:t>
                      </a:r>
                      <a:r>
                        <a:rPr lang="en-US" sz="1800">
                          <a:effectLst/>
                          <a:latin typeface="Aptos" panose="020B0004020202020204" pitchFamily="34" charset="0"/>
                        </a:rPr>
                        <a:t>:</a:t>
                      </a:r>
                      <a:endParaRPr lang="en-US" sz="1800">
                        <a:solidFill>
                          <a:srgbClr val="0000FF"/>
                        </a:solidFill>
                        <a:latin typeface="Aptos" panose="020B0004020202020204" pitchFamily="34" charset="0"/>
                      </a:endParaRPr>
                    </a:p>
                    <a:p>
                      <a:pPr rtl="0">
                        <a:spcAft>
                          <a:spcPts val="600"/>
                        </a:spcAft>
                      </a:pPr>
                      <a:r>
                        <a:rPr lang="en-US" sz="1800">
                          <a:solidFill>
                            <a:srgbClr val="0000FF"/>
                          </a:solidFill>
                          <a:latin typeface="Aptos" panose="020B0004020202020204" pitchFamily="34" charset="0"/>
                          <a:hlinkClick r:id="rId9">
                            <a:extLst>
                              <a:ext uri="{A12FA001-AC4F-418D-AE19-62706E023703}">
                                <ahyp:hlinkClr xmlns:ahyp="http://schemas.microsoft.com/office/drawing/2018/hyperlinkcolor" val="tx"/>
                              </a:ext>
                            </a:extLst>
                          </a:hlinkClick>
                        </a:rPr>
                        <a:t>How to - Change the Wi-Fi Networks during Autopilot Build Process</a:t>
                      </a:r>
                      <a:endParaRPr lang="en-US" sz="1800">
                        <a:solidFill>
                          <a:srgbClr val="0000FF"/>
                        </a:solidFill>
                        <a:latin typeface="Aptos" panose="020B0004020202020204" pitchFamily="34" charset="0"/>
                      </a:endParaRPr>
                    </a:p>
                    <a:p>
                      <a:endParaRPr lang="en-US" sz="1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47960391"/>
                  </a:ext>
                </a:extLst>
              </a:tr>
            </a:tbl>
          </a:graphicData>
        </a:graphic>
      </p:graphicFrame>
    </p:spTree>
    <p:extLst>
      <p:ext uri="{BB962C8B-B14F-4D97-AF65-F5344CB8AC3E}">
        <p14:creationId xmlns:p14="http://schemas.microsoft.com/office/powerpoint/2010/main" val="3768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BA6FA-B0BC-419F-B47F-304D3AAA4A77}"/>
              </a:ext>
            </a:extLst>
          </p:cNvPr>
          <p:cNvSpPr>
            <a:spLocks noGrp="1"/>
          </p:cNvSpPr>
          <p:nvPr>
            <p:ph type="body" sz="quarter" idx="25"/>
          </p:nvPr>
        </p:nvSpPr>
        <p:spPr/>
        <p:txBody>
          <a:bodyPr lIns="18288" rIns="18288" anchor="ctr"/>
          <a:lstStyle/>
          <a:p>
            <a:pPr marL="0" indent="0" rtl="0">
              <a:buNone/>
            </a:pPr>
            <a:r>
              <a:rPr lang="en-US" sz="3600">
                <a:latin typeface="Aptos" panose="020B0004020202020204" pitchFamily="34" charset="0"/>
              </a:rPr>
              <a:t>Questions?</a:t>
            </a:r>
            <a:endParaRPr lang="en-US" sz="3200"/>
          </a:p>
        </p:txBody>
      </p:sp>
      <p:sp>
        <p:nvSpPr>
          <p:cNvPr id="5" name="Slide Number Placeholder 4">
            <a:extLst>
              <a:ext uri="{FF2B5EF4-FFF2-40B4-BE49-F238E27FC236}">
                <a16:creationId xmlns:a16="http://schemas.microsoft.com/office/drawing/2014/main" id="{2562AA53-F3E1-5FAB-77A9-2FB6D19E2BC3}"/>
              </a:ext>
            </a:extLst>
          </p:cNvPr>
          <p:cNvSpPr>
            <a:spLocks noGrp="1"/>
          </p:cNvSpPr>
          <p:nvPr>
            <p:ph type="sldNum" sz="quarter" idx="23"/>
          </p:nvPr>
        </p:nvSpPr>
        <p:spPr/>
        <p:txBody>
          <a:bodyPr/>
          <a:lstStyle/>
          <a:p>
            <a:fld id="{9F9F533D-B52E-4A2F-BF72-0ADD2D94BD75}" type="slidenum">
              <a:rPr lang="en-GB" smtClean="0"/>
              <a:pPr/>
              <a:t>25</a:t>
            </a:fld>
            <a:endParaRPr lang="en-GB"/>
          </a:p>
        </p:txBody>
      </p:sp>
      <p:sp>
        <p:nvSpPr>
          <p:cNvPr id="7" name="Text Placeholder 6">
            <a:extLst>
              <a:ext uri="{FF2B5EF4-FFF2-40B4-BE49-F238E27FC236}">
                <a16:creationId xmlns:a16="http://schemas.microsoft.com/office/drawing/2014/main" id="{54C90CB2-F3ED-E912-3D6E-3A5BCE82C7D7}"/>
              </a:ext>
            </a:extLst>
          </p:cNvPr>
          <p:cNvSpPr>
            <a:spLocks noGrp="1"/>
          </p:cNvSpPr>
          <p:nvPr>
            <p:ph type="body" sz="quarter" idx="24"/>
          </p:nvPr>
        </p:nvSpPr>
        <p:spPr/>
        <p:txBody>
          <a:bodyPr/>
          <a:lstStyle/>
          <a:p>
            <a:pPr>
              <a:buClr>
                <a:srgbClr val="0078D4"/>
              </a:buClr>
            </a:pPr>
            <a:r>
              <a:rPr lang="en-US"/>
              <a:t>Review question in the chat &amp; the room</a:t>
            </a:r>
          </a:p>
          <a:p>
            <a:pPr>
              <a:buClr>
                <a:srgbClr val="0078D4"/>
              </a:buClr>
            </a:pPr>
            <a:r>
              <a:rPr lang="en-US"/>
              <a:t>Please take the poll in the chat after the meeting. </a:t>
            </a:r>
          </a:p>
        </p:txBody>
      </p:sp>
      <p:sp>
        <p:nvSpPr>
          <p:cNvPr id="8" name="Title 7">
            <a:extLst>
              <a:ext uri="{FF2B5EF4-FFF2-40B4-BE49-F238E27FC236}">
                <a16:creationId xmlns:a16="http://schemas.microsoft.com/office/drawing/2014/main" id="{4442091C-B2D9-B0FC-DA54-125EC32A8F10}"/>
              </a:ext>
            </a:extLst>
          </p:cNvPr>
          <p:cNvSpPr>
            <a:spLocks noGrp="1"/>
          </p:cNvSpPr>
          <p:nvPr>
            <p:ph type="title"/>
          </p:nvPr>
        </p:nvSpPr>
        <p:spPr/>
        <p:txBody>
          <a:bodyPr/>
          <a:lstStyle/>
          <a:p>
            <a:r>
              <a:rPr lang="en-US"/>
              <a:t>Win 11 Train the Trainer: Deployment</a:t>
            </a:r>
          </a:p>
        </p:txBody>
      </p:sp>
    </p:spTree>
    <p:extLst>
      <p:ext uri="{BB962C8B-B14F-4D97-AF65-F5344CB8AC3E}">
        <p14:creationId xmlns:p14="http://schemas.microsoft.com/office/powerpoint/2010/main" val="202563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64EC3-2744-AF9C-B404-2D2C4AFAC574}"/>
            </a:ext>
          </a:extLst>
        </p:cNvPr>
        <p:cNvGrpSpPr/>
        <p:nvPr/>
      </p:nvGrpSpPr>
      <p:grpSpPr>
        <a:xfrm>
          <a:off x="0" y="0"/>
          <a:ext cx="0" cy="0"/>
          <a:chOff x="0" y="0"/>
          <a:chExt cx="0" cy="0"/>
        </a:xfrm>
      </p:grpSpPr>
      <p:graphicFrame>
        <p:nvGraphicFramePr>
          <p:cNvPr id="7" name="Table 77">
            <a:extLst>
              <a:ext uri="{FF2B5EF4-FFF2-40B4-BE49-F238E27FC236}">
                <a16:creationId xmlns:a16="http://schemas.microsoft.com/office/drawing/2014/main" id="{57B7AE15-9C6D-7C96-CD23-C4202C6AAF4E}"/>
              </a:ext>
            </a:extLst>
          </p:cNvPr>
          <p:cNvGraphicFramePr>
            <a:graphicFrameLocks noGrp="1"/>
          </p:cNvGraphicFramePr>
          <p:nvPr>
            <p:extLst>
              <p:ext uri="{D42A27DB-BD31-4B8C-83A1-F6EECF244321}">
                <p14:modId xmlns:p14="http://schemas.microsoft.com/office/powerpoint/2010/main" val="3921999571"/>
              </p:ext>
            </p:extLst>
          </p:nvPr>
        </p:nvGraphicFramePr>
        <p:xfrm>
          <a:off x="295588" y="786589"/>
          <a:ext cx="5556571" cy="2209800"/>
        </p:xfrm>
        <a:graphic>
          <a:graphicData uri="http://schemas.openxmlformats.org/drawingml/2006/table">
            <a:tbl>
              <a:tblPr firstRow="1" bandRow="1">
                <a:tableStyleId>{17292A2E-F333-43FB-9621-5CBBE7FDCDCB}</a:tableStyleId>
              </a:tblPr>
              <a:tblGrid>
                <a:gridCol w="1130150">
                  <a:extLst>
                    <a:ext uri="{9D8B030D-6E8A-4147-A177-3AD203B41FA5}">
                      <a16:colId xmlns:a16="http://schemas.microsoft.com/office/drawing/2014/main" val="4229986789"/>
                    </a:ext>
                  </a:extLst>
                </a:gridCol>
                <a:gridCol w="1506867">
                  <a:extLst>
                    <a:ext uri="{9D8B030D-6E8A-4147-A177-3AD203B41FA5}">
                      <a16:colId xmlns:a16="http://schemas.microsoft.com/office/drawing/2014/main" val="2732211849"/>
                    </a:ext>
                  </a:extLst>
                </a:gridCol>
                <a:gridCol w="1789404">
                  <a:extLst>
                    <a:ext uri="{9D8B030D-6E8A-4147-A177-3AD203B41FA5}">
                      <a16:colId xmlns:a16="http://schemas.microsoft.com/office/drawing/2014/main" val="1729011184"/>
                    </a:ext>
                  </a:extLst>
                </a:gridCol>
                <a:gridCol w="1130150">
                  <a:extLst>
                    <a:ext uri="{9D8B030D-6E8A-4147-A177-3AD203B41FA5}">
                      <a16:colId xmlns:a16="http://schemas.microsoft.com/office/drawing/2014/main" val="1354022930"/>
                    </a:ext>
                  </a:extLst>
                </a:gridCol>
              </a:tblGrid>
              <a:tr h="184089">
                <a:tc>
                  <a:txBody>
                    <a:bodyPr/>
                    <a:lstStyle/>
                    <a:p>
                      <a:pPr>
                        <a:spcAft>
                          <a:spcPts val="300"/>
                        </a:spcAft>
                      </a:pPr>
                      <a:r>
                        <a:rPr lang="en-US" sz="1200">
                          <a:solidFill>
                            <a:schemeClr val="bg1"/>
                          </a:solidFill>
                          <a:latin typeface="Aptos" panose="020B0004020202020204" pitchFamily="34" charset="0"/>
                          <a:cs typeface="Calibri" panose="020F0502020204030204" pitchFamily="34" charset="0"/>
                        </a:rPr>
                        <a:t>W11 Benefits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spcAft>
                          <a:spcPts val="300"/>
                        </a:spcAft>
                      </a:pPr>
                      <a:endParaRPr lang="en-US" sz="1200">
                        <a:solidFill>
                          <a:schemeClr val="bg1"/>
                        </a:solidFill>
                        <a:latin typeface="Aptos" panose="020B000402020202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spcAft>
                          <a:spcPts val="300"/>
                        </a:spcAft>
                      </a:pPr>
                      <a:endParaRPr lang="en-US" sz="1200">
                        <a:solidFill>
                          <a:schemeClr val="bg1"/>
                        </a:solidFill>
                        <a:latin typeface="Aptos" panose="020B000402020202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spcAft>
                          <a:spcPts val="300"/>
                        </a:spcAft>
                      </a:pPr>
                      <a:endParaRPr lang="en-US" sz="1200">
                        <a:solidFill>
                          <a:schemeClr val="bg1"/>
                        </a:solidFill>
                        <a:latin typeface="Aptos" panose="020B000402020202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1562256836"/>
                  </a:ext>
                </a:extLst>
              </a:tr>
              <a:tr h="591351">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8D4"/>
                          </a:solidFill>
                          <a:effectLst/>
                          <a:uLnTx/>
                          <a:uFillTx/>
                          <a:latin typeface="Aptos" panose="020B0004020202020204" pitchFamily="34" charset="0"/>
                        </a:rPr>
                        <a:t>Supports</a:t>
                      </a:r>
                      <a:r>
                        <a:rPr lang="en-US" sz="1100" b="1">
                          <a:solidFill>
                            <a:srgbClr val="0078D4"/>
                          </a:solidFill>
                          <a:latin typeface="Aptos" panose="020B0004020202020204" pitchFamily="34" charset="0"/>
                        </a:rPr>
                        <a:t> </a:t>
                      </a:r>
                      <a:br>
                        <a:rPr lang="en-US" sz="1100" b="1">
                          <a:solidFill>
                            <a:srgbClr val="0078D4"/>
                          </a:solidFill>
                          <a:latin typeface="Aptos" panose="020B0004020202020204" pitchFamily="34" charset="0"/>
                        </a:rPr>
                      </a:br>
                      <a:r>
                        <a:rPr lang="en-US" sz="1100" b="1">
                          <a:solidFill>
                            <a:srgbClr val="0078D4"/>
                          </a:solidFill>
                          <a:latin typeface="Aptos" panose="020B0004020202020204" pitchFamily="34" charset="0"/>
                        </a:rPr>
                        <a:t>GSK’s Objectives</a:t>
                      </a:r>
                      <a:endParaRPr kumimoji="0" lang="en-US" sz="1100" b="1" i="0" u="none" strike="noStrike" kern="1200" cap="none" spc="0" normalizeH="0" baseline="0" noProof="0">
                        <a:ln>
                          <a:noFill/>
                        </a:ln>
                        <a:solidFill>
                          <a:srgbClr val="0078D4"/>
                        </a:solidFill>
                        <a:effectLst/>
                        <a:uLnTx/>
                        <a:uFillTx/>
                        <a:latin typeface="Aptos" panose="020B0004020202020204" pitchFamily="34" charset="0"/>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D0D0D"/>
                          </a:solidFill>
                          <a:effectLst/>
                          <a:uLnTx/>
                          <a:uFillTx/>
                          <a:latin typeface="Aptos" panose="020B0004020202020204" pitchFamily="34" charset="0"/>
                        </a:rPr>
                        <a:t>Windows 11 is </a:t>
                      </a:r>
                      <a:br>
                        <a:rPr kumimoji="0" lang="en-US" sz="1100" b="0" i="0" u="none" strike="noStrike" kern="1200" cap="none" spc="0" normalizeH="0" baseline="0" noProof="0">
                          <a:ln>
                            <a:noFill/>
                          </a:ln>
                          <a:solidFill>
                            <a:srgbClr val="0D0D0D"/>
                          </a:solidFill>
                          <a:effectLst/>
                          <a:uLnTx/>
                          <a:uFillTx/>
                          <a:latin typeface="Aptos" panose="020B0004020202020204" pitchFamily="34" charset="0"/>
                        </a:rPr>
                      </a:br>
                      <a:r>
                        <a:rPr kumimoji="0" lang="en-US" sz="1100" b="0" i="0" u="none" strike="noStrike" kern="1200" cap="none" spc="0" normalizeH="0" baseline="0" noProof="0">
                          <a:ln>
                            <a:noFill/>
                          </a:ln>
                          <a:solidFill>
                            <a:srgbClr val="0D0D0D"/>
                          </a:solidFill>
                          <a:effectLst/>
                          <a:uLnTx/>
                          <a:uFillTx/>
                          <a:latin typeface="Aptos" panose="020B0004020202020204" pitchFamily="34" charset="0"/>
                        </a:rPr>
                        <a:t>aligned with GSK’s </a:t>
                      </a:r>
                      <a:r>
                        <a:rPr lang="en-US" sz="1100">
                          <a:solidFill>
                            <a:srgbClr val="0D0D0D"/>
                          </a:solidFill>
                          <a:latin typeface="Aptos" panose="020B0004020202020204" pitchFamily="34" charset="0"/>
                        </a:rPr>
                        <a:t>Journey to  Cloud initiative. </a:t>
                      </a:r>
                    </a:p>
                  </a:txBody>
                  <a:tcPr>
                    <a:lnL w="9525" cap="flat" cmpd="sng" algn="ctr">
                      <a:noFill/>
                      <a:prstDash val="solid"/>
                    </a:lnL>
                    <a:lnR w="9525" cap="flat" cmpd="sng" algn="ctr">
                      <a:noFill/>
                      <a:prstDash val="solid"/>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8D4"/>
                          </a:solidFill>
                          <a:effectLst/>
                          <a:uLnTx/>
                          <a:uFillTx/>
                          <a:latin typeface="Aptos" panose="020B0004020202020204" pitchFamily="34" charset="0"/>
                        </a:rPr>
                        <a:t>Improved User Experience</a:t>
                      </a:r>
                      <a:endParaRPr kumimoji="0" lang="en-US" sz="1100" b="0" i="0" u="none" strike="noStrike" kern="1200" cap="none" spc="0" normalizeH="0" baseline="0" noProof="0">
                        <a:ln>
                          <a:noFill/>
                        </a:ln>
                        <a:solidFill>
                          <a:srgbClr val="0078D4"/>
                        </a:solidFill>
                        <a:effectLst/>
                        <a:uLnTx/>
                        <a:uFillTx/>
                        <a:latin typeface="Aptos" panose="020B0004020202020204" pitchFamily="34" charset="0"/>
                      </a:endParaRPr>
                    </a:p>
                    <a:p>
                      <a:pPr defTabSz="1219170"/>
                      <a:r>
                        <a:rPr kumimoji="0" lang="en-US" sz="1100" b="0" i="0" u="none" strike="noStrike" kern="1200" cap="none" spc="0" normalizeH="0" baseline="0" noProof="0">
                          <a:ln>
                            <a:noFill/>
                          </a:ln>
                          <a:solidFill>
                            <a:srgbClr val="0D0D0D"/>
                          </a:solidFill>
                          <a:effectLst/>
                          <a:uLnTx/>
                          <a:uFillTx/>
                          <a:latin typeface="Aptos" panose="020B0004020202020204" pitchFamily="34" charset="0"/>
                        </a:rPr>
                        <a:t>Streamlined interface resulting in faster PC startup and productivity-focused features to help foster creativity and collaboration.  </a:t>
                      </a:r>
                    </a:p>
                    <a:p>
                      <a:pPr marL="168275" marR="0" lvl="0" indent="-168275" algn="l" defTabSz="1219170" rtl="0" eaLnBrk="1" fontAlgn="auto" latinLnBrk="0" hangingPunct="1">
                        <a:lnSpc>
                          <a:spcPct val="100000"/>
                        </a:lnSpc>
                        <a:spcBef>
                          <a:spcPts val="0"/>
                        </a:spcBef>
                        <a:spcAft>
                          <a:spcPts val="200"/>
                        </a:spcAft>
                        <a:buClrTx/>
                        <a:buSzTx/>
                        <a:buFont typeface="Arial" panose="020B0604020202020204" pitchFamily="34" charset="0"/>
                        <a:buChar char="•"/>
                        <a:tabLst/>
                        <a:defRPr/>
                      </a:pPr>
                      <a:endParaRPr lang="en-US" sz="1050" b="0">
                        <a:solidFill>
                          <a:srgbClr val="000000"/>
                        </a:solidFill>
                        <a:latin typeface="Aptos" panose="020B0004020202020204" pitchFamily="34" charset="0"/>
                        <a:cs typeface="Calibri" panose="020F0502020204030204" pitchFamily="34" charset="0"/>
                      </a:endParaRPr>
                    </a:p>
                  </a:txBody>
                  <a:tcPr>
                    <a:lnL w="9525" cap="flat" cmpd="sng" algn="ctr">
                      <a:noFill/>
                      <a:prstDash val="solid"/>
                    </a:lnL>
                    <a:lnR w="9525" cap="flat" cmpd="sng" algn="ctr">
                      <a:noFill/>
                      <a:prstDash val="solid"/>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8D4"/>
                          </a:solidFill>
                          <a:effectLst/>
                          <a:uLnTx/>
                          <a:uFillTx/>
                          <a:latin typeface="Aptos" panose="020B0004020202020204" pitchFamily="34" charset="0"/>
                        </a:rPr>
                        <a:t>Advanced </a:t>
                      </a:r>
                      <a:br>
                        <a:rPr kumimoji="0" lang="en-US" sz="1100" b="1" i="0" u="none" strike="noStrike" kern="1200" cap="none" spc="0" normalizeH="0" baseline="0" noProof="0">
                          <a:ln>
                            <a:noFill/>
                          </a:ln>
                          <a:solidFill>
                            <a:srgbClr val="0078D4"/>
                          </a:solidFill>
                          <a:effectLst/>
                          <a:uLnTx/>
                          <a:uFillTx/>
                          <a:latin typeface="Aptos" panose="020B0004020202020204" pitchFamily="34" charset="0"/>
                        </a:rPr>
                      </a:br>
                      <a:r>
                        <a:rPr kumimoji="0" lang="en-US" sz="1100" b="1" i="0" u="none" strike="noStrike" kern="1200" cap="none" spc="0" normalizeH="0" baseline="0" noProof="0">
                          <a:ln>
                            <a:noFill/>
                          </a:ln>
                          <a:solidFill>
                            <a:srgbClr val="0078D4"/>
                          </a:solidFill>
                          <a:effectLst/>
                          <a:uLnTx/>
                          <a:uFillTx/>
                          <a:latin typeface="Aptos" panose="020B0004020202020204" pitchFamily="34" charset="0"/>
                        </a:rPr>
                        <a:t>Security</a:t>
                      </a:r>
                      <a:r>
                        <a:rPr kumimoji="0" lang="en-US" sz="1100" b="0" i="0" u="none" strike="noStrike" kern="1200" cap="none" spc="0" normalizeH="0" baseline="0" noProof="0">
                          <a:ln>
                            <a:noFill/>
                          </a:ln>
                          <a:solidFill>
                            <a:srgbClr val="0078D4"/>
                          </a:solidFill>
                          <a:effectLst/>
                          <a:uLnTx/>
                          <a:uFillTx/>
                          <a:latin typeface="Aptos" panose="020B0004020202020204" pitchFamily="34" charset="0"/>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D0D0D"/>
                          </a:solidFill>
                          <a:effectLst/>
                          <a:uLnTx/>
                          <a:uFillTx/>
                          <a:latin typeface="Aptos" panose="020B0004020202020204" pitchFamily="34" charset="0"/>
                        </a:rPr>
                        <a:t>Robust built-in security features which provide a firm technological foundation to GSK’s policies to safeguard data and privacy of the company, colleagues, &amp; customers in the digital landscape.</a:t>
                      </a:r>
                      <a:endParaRPr lang="en-US" sz="1100" b="0">
                        <a:solidFill>
                          <a:srgbClr val="000000"/>
                        </a:solidFill>
                        <a:latin typeface="Aptos" panose="020B0004020202020204" pitchFamily="34" charset="0"/>
                        <a:cs typeface="Calibri" panose="020F0502020204030204" pitchFamily="34" charset="0"/>
                      </a:endParaRPr>
                    </a:p>
                  </a:txBody>
                  <a:tcPr>
                    <a:lnL w="9525" cap="flat" cmpd="sng" algn="ctr">
                      <a:noFill/>
                      <a:prstDash val="solid"/>
                    </a:lnL>
                    <a:lnR w="9525" cap="flat" cmpd="sng" algn="ctr">
                      <a:noFill/>
                      <a:prstDash val="solid"/>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8D4"/>
                          </a:solidFill>
                          <a:effectLst/>
                          <a:uLnTx/>
                          <a:uFillTx/>
                          <a:latin typeface="Aptos" panose="020B0004020202020204" pitchFamily="34" charset="0"/>
                        </a:rPr>
                        <a:t>New </a:t>
                      </a:r>
                      <a:br>
                        <a:rPr kumimoji="0" lang="en-US" sz="1100" b="1" i="0" u="none" strike="noStrike" kern="1200" cap="none" spc="0" normalizeH="0" baseline="0" noProof="0">
                          <a:ln>
                            <a:noFill/>
                          </a:ln>
                          <a:solidFill>
                            <a:srgbClr val="0078D4"/>
                          </a:solidFill>
                          <a:effectLst/>
                          <a:uLnTx/>
                          <a:uFillTx/>
                          <a:latin typeface="Aptos" panose="020B0004020202020204" pitchFamily="34" charset="0"/>
                        </a:rPr>
                      </a:br>
                      <a:r>
                        <a:rPr kumimoji="0" lang="en-US" sz="1100" b="1" i="0" u="none" strike="noStrike" kern="1200" cap="none" spc="0" normalizeH="0" baseline="0" noProof="0">
                          <a:ln>
                            <a:noFill/>
                          </a:ln>
                          <a:solidFill>
                            <a:srgbClr val="0078D4"/>
                          </a:solidFill>
                          <a:effectLst/>
                          <a:uLnTx/>
                          <a:uFillTx/>
                          <a:latin typeface="Aptos" panose="020B0004020202020204" pitchFamily="34" charset="0"/>
                        </a:rPr>
                        <a:t>Features!</a:t>
                      </a:r>
                      <a:endParaRPr kumimoji="0" lang="en-US" sz="1100" b="0" i="0" u="none" strike="noStrike" kern="1200" cap="none" spc="0" normalizeH="0" baseline="0" noProof="0">
                        <a:ln>
                          <a:noFill/>
                        </a:ln>
                        <a:solidFill>
                          <a:srgbClr val="0078D4"/>
                        </a:solidFill>
                        <a:effectLst/>
                        <a:uLnTx/>
                        <a:uFillTx/>
                        <a:latin typeface="Aptos" panose="020B0004020202020204" pitchFamily="34" charset="0"/>
                      </a:endParaRPr>
                    </a:p>
                    <a:p>
                      <a:pPr marL="0" marR="0" lvl="0" indent="0" algn="l" defTabSz="1219170" rtl="0" eaLnBrk="1" fontAlgn="auto" latinLnBrk="0" hangingPunct="1">
                        <a:lnSpc>
                          <a:spcPct val="100000"/>
                        </a:lnSpc>
                        <a:spcBef>
                          <a:spcPts val="0"/>
                        </a:spcBef>
                        <a:spcAft>
                          <a:spcPts val="0"/>
                        </a:spcAft>
                        <a:buClrTx/>
                        <a:buSzTx/>
                        <a:buFontTx/>
                        <a:buNone/>
                        <a:tabLst/>
                        <a:defRPr/>
                      </a:pPr>
                      <a:r>
                        <a:rPr lang="en-US" sz="1100">
                          <a:solidFill>
                            <a:srgbClr val="0D0D0D"/>
                          </a:solidFill>
                          <a:latin typeface="Aptos" panose="020B0004020202020204" pitchFamily="34" charset="0"/>
                        </a:rPr>
                        <a:t>New &amp; enhanced</a:t>
                      </a:r>
                      <a:r>
                        <a:rPr kumimoji="0" lang="en-US" sz="1100" b="0" i="0" u="none" strike="noStrike" kern="1200" cap="none" spc="0" normalizeH="0" baseline="0" noProof="0">
                          <a:ln>
                            <a:noFill/>
                          </a:ln>
                          <a:solidFill>
                            <a:srgbClr val="0D0D0D"/>
                          </a:solidFill>
                          <a:effectLst/>
                          <a:uLnTx/>
                          <a:uFillTx/>
                          <a:latin typeface="Aptos" panose="020B0004020202020204" pitchFamily="34" charset="0"/>
                        </a:rPr>
                        <a:t> features which create a more accessible and inclusive work experience.</a:t>
                      </a:r>
                      <a:endParaRPr lang="en-US" sz="1050" b="0">
                        <a:solidFill>
                          <a:srgbClr val="000000"/>
                        </a:solidFill>
                        <a:latin typeface="Aptos" panose="020B0004020202020204" pitchFamily="34" charset="0"/>
                        <a:cs typeface="Calibri" panose="020F0502020204030204" pitchFamily="34" charset="0"/>
                      </a:endParaRPr>
                    </a:p>
                  </a:txBody>
                  <a:tcPr>
                    <a:lnL w="9525" cap="flat" cmpd="sng" algn="ctr">
                      <a:noFill/>
                      <a:prstDash val="solid"/>
                    </a:lnL>
                    <a:lnR w="9525" cap="flat" cmpd="sng" algn="ctr">
                      <a:noFill/>
                      <a:prstDash val="solid"/>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617168500"/>
                  </a:ext>
                </a:extLst>
              </a:tr>
            </a:tbl>
          </a:graphicData>
        </a:graphic>
      </p:graphicFrame>
      <p:graphicFrame>
        <p:nvGraphicFramePr>
          <p:cNvPr id="12" name="Table 11">
            <a:extLst>
              <a:ext uri="{FF2B5EF4-FFF2-40B4-BE49-F238E27FC236}">
                <a16:creationId xmlns:a16="http://schemas.microsoft.com/office/drawing/2014/main" id="{0E03A9C7-3792-C8E3-8B2C-A783828175D5}"/>
              </a:ext>
            </a:extLst>
          </p:cNvPr>
          <p:cNvGraphicFramePr>
            <a:graphicFrameLocks noGrp="1"/>
          </p:cNvGraphicFramePr>
          <p:nvPr>
            <p:extLst>
              <p:ext uri="{D42A27DB-BD31-4B8C-83A1-F6EECF244321}">
                <p14:modId xmlns:p14="http://schemas.microsoft.com/office/powerpoint/2010/main" val="2424458285"/>
              </p:ext>
            </p:extLst>
          </p:nvPr>
        </p:nvGraphicFramePr>
        <p:xfrm>
          <a:off x="295587" y="3503476"/>
          <a:ext cx="5556574" cy="554502"/>
        </p:xfrm>
        <a:graphic>
          <a:graphicData uri="http://schemas.openxmlformats.org/drawingml/2006/table">
            <a:tbl>
              <a:tblPr firstRow="1" bandRow="1">
                <a:tableStyleId>{5940675A-B579-460E-94D1-54222C63F5DA}</a:tableStyleId>
              </a:tblPr>
              <a:tblGrid>
                <a:gridCol w="461145">
                  <a:extLst>
                    <a:ext uri="{9D8B030D-6E8A-4147-A177-3AD203B41FA5}">
                      <a16:colId xmlns:a16="http://schemas.microsoft.com/office/drawing/2014/main" val="2487857620"/>
                    </a:ext>
                  </a:extLst>
                </a:gridCol>
                <a:gridCol w="461145">
                  <a:extLst>
                    <a:ext uri="{9D8B030D-6E8A-4147-A177-3AD203B41FA5}">
                      <a16:colId xmlns:a16="http://schemas.microsoft.com/office/drawing/2014/main" val="3239273808"/>
                    </a:ext>
                  </a:extLst>
                </a:gridCol>
                <a:gridCol w="461145">
                  <a:extLst>
                    <a:ext uri="{9D8B030D-6E8A-4147-A177-3AD203B41FA5}">
                      <a16:colId xmlns:a16="http://schemas.microsoft.com/office/drawing/2014/main" val="1837551940"/>
                    </a:ext>
                  </a:extLst>
                </a:gridCol>
                <a:gridCol w="461145">
                  <a:extLst>
                    <a:ext uri="{9D8B030D-6E8A-4147-A177-3AD203B41FA5}">
                      <a16:colId xmlns:a16="http://schemas.microsoft.com/office/drawing/2014/main" val="3681941412"/>
                    </a:ext>
                  </a:extLst>
                </a:gridCol>
                <a:gridCol w="483979">
                  <a:extLst>
                    <a:ext uri="{9D8B030D-6E8A-4147-A177-3AD203B41FA5}">
                      <a16:colId xmlns:a16="http://schemas.microsoft.com/office/drawing/2014/main" val="3212344485"/>
                    </a:ext>
                  </a:extLst>
                </a:gridCol>
                <a:gridCol w="461145">
                  <a:extLst>
                    <a:ext uri="{9D8B030D-6E8A-4147-A177-3AD203B41FA5}">
                      <a16:colId xmlns:a16="http://schemas.microsoft.com/office/drawing/2014/main" val="119406263"/>
                    </a:ext>
                  </a:extLst>
                </a:gridCol>
                <a:gridCol w="461145">
                  <a:extLst>
                    <a:ext uri="{9D8B030D-6E8A-4147-A177-3AD203B41FA5}">
                      <a16:colId xmlns:a16="http://schemas.microsoft.com/office/drawing/2014/main" val="688469609"/>
                    </a:ext>
                  </a:extLst>
                </a:gridCol>
                <a:gridCol w="461145">
                  <a:extLst>
                    <a:ext uri="{9D8B030D-6E8A-4147-A177-3AD203B41FA5}">
                      <a16:colId xmlns:a16="http://schemas.microsoft.com/office/drawing/2014/main" val="2808102953"/>
                    </a:ext>
                  </a:extLst>
                </a:gridCol>
                <a:gridCol w="461145">
                  <a:extLst>
                    <a:ext uri="{9D8B030D-6E8A-4147-A177-3AD203B41FA5}">
                      <a16:colId xmlns:a16="http://schemas.microsoft.com/office/drawing/2014/main" val="215564614"/>
                    </a:ext>
                  </a:extLst>
                </a:gridCol>
                <a:gridCol w="461145">
                  <a:extLst>
                    <a:ext uri="{9D8B030D-6E8A-4147-A177-3AD203B41FA5}">
                      <a16:colId xmlns:a16="http://schemas.microsoft.com/office/drawing/2014/main" val="4088231610"/>
                    </a:ext>
                  </a:extLst>
                </a:gridCol>
                <a:gridCol w="461145">
                  <a:extLst>
                    <a:ext uri="{9D8B030D-6E8A-4147-A177-3AD203B41FA5}">
                      <a16:colId xmlns:a16="http://schemas.microsoft.com/office/drawing/2014/main" val="42903937"/>
                    </a:ext>
                  </a:extLst>
                </a:gridCol>
                <a:gridCol w="461145">
                  <a:extLst>
                    <a:ext uri="{9D8B030D-6E8A-4147-A177-3AD203B41FA5}">
                      <a16:colId xmlns:a16="http://schemas.microsoft.com/office/drawing/2014/main" val="2467348979"/>
                    </a:ext>
                  </a:extLst>
                </a:gridCol>
              </a:tblGrid>
              <a:tr h="253218">
                <a:tc>
                  <a:txBody>
                    <a:bodyPr/>
                    <a:lstStyle/>
                    <a:p>
                      <a:pPr algn="ctr"/>
                      <a:r>
                        <a:rPr lang="en-US" sz="1100" b="1">
                          <a:solidFill>
                            <a:schemeClr val="bg1"/>
                          </a:solidFill>
                          <a:latin typeface="Aptos" panose="020B0004020202020204" pitchFamily="34" charset="0"/>
                          <a:cs typeface="Calibri" panose="020F0502020204030204" pitchFamily="34" charset="0"/>
                        </a:rPr>
                        <a:t>Jan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100" b="1">
                          <a:solidFill>
                            <a:schemeClr val="bg1"/>
                          </a:solidFill>
                          <a:latin typeface="Aptos" panose="020B0004020202020204" pitchFamily="34" charset="0"/>
                          <a:cs typeface="Calibri" panose="020F0502020204030204" pitchFamily="34" charset="0"/>
                        </a:rPr>
                        <a:t>Feb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100" b="1">
                          <a:solidFill>
                            <a:schemeClr val="bg1"/>
                          </a:solidFill>
                          <a:latin typeface="Aptos" panose="020B0004020202020204" pitchFamily="34" charset="0"/>
                          <a:cs typeface="Calibri" panose="020F0502020204030204" pitchFamily="34" charset="0"/>
                        </a:rPr>
                        <a:t>Mar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100" b="1">
                          <a:solidFill>
                            <a:schemeClr val="bg1"/>
                          </a:solidFill>
                          <a:latin typeface="Aptos" panose="020B0004020202020204" pitchFamily="34" charset="0"/>
                          <a:cs typeface="Calibri" panose="020F0502020204030204" pitchFamily="34" charset="0"/>
                        </a:rPr>
                        <a:t>Apr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100" b="1">
                          <a:solidFill>
                            <a:schemeClr val="bg1"/>
                          </a:solidFill>
                          <a:latin typeface="Aptos" panose="020B0004020202020204" pitchFamily="34" charset="0"/>
                          <a:cs typeface="Calibri" panose="020F0502020204030204" pitchFamily="34" charset="0"/>
                        </a:rPr>
                        <a:t>May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100" b="1">
                          <a:solidFill>
                            <a:schemeClr val="bg1"/>
                          </a:solidFill>
                          <a:latin typeface="Aptos" panose="020B0004020202020204" pitchFamily="34" charset="0"/>
                          <a:cs typeface="Calibri" panose="020F0502020204030204" pitchFamily="34" charset="0"/>
                        </a:rPr>
                        <a:t>Jun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100" b="1">
                          <a:solidFill>
                            <a:schemeClr val="bg1"/>
                          </a:solidFill>
                          <a:latin typeface="Aptos" panose="020B0004020202020204" pitchFamily="34" charset="0"/>
                          <a:cs typeface="Calibri" panose="020F0502020204030204" pitchFamily="34" charset="0"/>
                        </a:rPr>
                        <a:t>Jul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100" b="1">
                          <a:solidFill>
                            <a:schemeClr val="bg1"/>
                          </a:solidFill>
                          <a:latin typeface="Aptos" panose="020B0004020202020204" pitchFamily="34" charset="0"/>
                          <a:cs typeface="Calibri" panose="020F0502020204030204" pitchFamily="34" charset="0"/>
                        </a:rPr>
                        <a:t>Aug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100" b="1">
                          <a:solidFill>
                            <a:schemeClr val="bg1"/>
                          </a:solidFill>
                          <a:latin typeface="Aptos" panose="020B0004020202020204" pitchFamily="34" charset="0"/>
                          <a:cs typeface="Calibri" panose="020F0502020204030204" pitchFamily="34" charset="0"/>
                        </a:rPr>
                        <a:t>Sep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100" b="1">
                          <a:solidFill>
                            <a:schemeClr val="bg1"/>
                          </a:solidFill>
                          <a:latin typeface="Aptos" panose="020B0004020202020204" pitchFamily="34" charset="0"/>
                          <a:cs typeface="Calibri" panose="020F0502020204030204" pitchFamily="34" charset="0"/>
                        </a:rPr>
                        <a:t>Oct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100" b="1">
                          <a:solidFill>
                            <a:schemeClr val="bg1"/>
                          </a:solidFill>
                          <a:latin typeface="Aptos" panose="020B0004020202020204" pitchFamily="34" charset="0"/>
                          <a:cs typeface="Calibri" panose="020F0502020204030204" pitchFamily="34" charset="0"/>
                        </a:rPr>
                        <a:t>Nov</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100" b="1">
                          <a:solidFill>
                            <a:schemeClr val="bg1"/>
                          </a:solidFill>
                          <a:latin typeface="Aptos" panose="020B0004020202020204" pitchFamily="34" charset="0"/>
                          <a:cs typeface="Calibri" panose="020F0502020204030204" pitchFamily="34" charset="0"/>
                        </a:rPr>
                        <a:t>Dec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1448441563"/>
                  </a:ext>
                </a:extLst>
              </a:tr>
              <a:tr h="295422">
                <a:tc>
                  <a:txBody>
                    <a:bodyPr/>
                    <a:lstStyle/>
                    <a:p>
                      <a:pPr algn="l"/>
                      <a:endParaRPr lang="en-US" sz="1100">
                        <a:latin typeface="Aptos" panose="020B000402020202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l"/>
                      <a:endParaRPr lang="en-US" sz="1100">
                        <a:latin typeface="Aptos" panose="020B000402020202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l"/>
                      <a:endParaRPr lang="en-US" sz="1100">
                        <a:latin typeface="Aptos" panose="020B000402020202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l"/>
                      <a:endParaRPr lang="en-US" sz="1100">
                        <a:latin typeface="Aptos" panose="020B000402020202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algn="l"/>
                      <a:endParaRPr lang="en-US" sz="1100">
                        <a:latin typeface="Aptos" panose="020B000402020202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algn="l"/>
                      <a:endParaRPr lang="en-US" sz="1100">
                        <a:latin typeface="Aptos" panose="020B000402020202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algn="l"/>
                      <a:endParaRPr lang="en-US" sz="1100">
                        <a:latin typeface="Aptos" panose="020B000402020202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tx2">
                            <a:lumMod val="60000"/>
                            <a:lumOff val="40000"/>
                          </a:schemeClr>
                        </a:gs>
                        <a:gs pos="50000">
                          <a:schemeClr val="tx2">
                            <a:lumMod val="60000"/>
                            <a:lumOff val="40000"/>
                          </a:schemeClr>
                        </a:gs>
                        <a:gs pos="63000">
                          <a:srgbClr val="00B050"/>
                        </a:gs>
                        <a:gs pos="100000">
                          <a:srgbClr val="00B050"/>
                        </a:gs>
                      </a:gsLst>
                      <a:lin ang="0" scaled="1"/>
                      <a:tileRect/>
                    </a:gradFill>
                  </a:tcPr>
                </a:tc>
                <a:tc>
                  <a:txBody>
                    <a:bodyPr/>
                    <a:lstStyle/>
                    <a:p>
                      <a:pPr algn="l"/>
                      <a:endParaRPr lang="en-US" sz="1100">
                        <a:latin typeface="Aptos" panose="020B000402020202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endParaRPr lang="en-US" sz="1100">
                        <a:latin typeface="Aptos" panose="020B000402020202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endParaRPr lang="en-US" sz="1100">
                        <a:latin typeface="Aptos" panose="020B000402020202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endParaRPr lang="en-US" sz="1100">
                        <a:latin typeface="Aptos" panose="020B000402020202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endParaRPr lang="en-US" sz="1100">
                        <a:latin typeface="Aptos" panose="020B000402020202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4240353020"/>
                  </a:ext>
                </a:extLst>
              </a:tr>
            </a:tbl>
          </a:graphicData>
        </a:graphic>
      </p:graphicFrame>
      <p:sp>
        <p:nvSpPr>
          <p:cNvPr id="6" name="Title 5">
            <a:extLst>
              <a:ext uri="{FF2B5EF4-FFF2-40B4-BE49-F238E27FC236}">
                <a16:creationId xmlns:a16="http://schemas.microsoft.com/office/drawing/2014/main" id="{B620B903-4AE1-3F69-B6B2-B90B974C2EE1}"/>
              </a:ext>
            </a:extLst>
          </p:cNvPr>
          <p:cNvSpPr>
            <a:spLocks noGrp="1"/>
          </p:cNvSpPr>
          <p:nvPr>
            <p:ph type="title"/>
          </p:nvPr>
        </p:nvSpPr>
        <p:spPr>
          <a:xfrm>
            <a:off x="365125" y="273665"/>
            <a:ext cx="2310569" cy="369332"/>
          </a:xfrm>
        </p:spPr>
        <p:txBody>
          <a:bodyPr wrap="none">
            <a:spAutoFit/>
          </a:bodyPr>
          <a:lstStyle/>
          <a:p>
            <a:r>
              <a:rPr lang="en-US" sz="2400" b="1">
                <a:solidFill>
                  <a:srgbClr val="0078D4"/>
                </a:solidFill>
                <a:latin typeface="Aptos" panose="020B0004020202020204" pitchFamily="34" charset="0"/>
              </a:rPr>
              <a:t>Win 11 Overview</a:t>
            </a:r>
          </a:p>
        </p:txBody>
      </p:sp>
      <p:sp>
        <p:nvSpPr>
          <p:cNvPr id="29" name="TextBox 28">
            <a:extLst>
              <a:ext uri="{FF2B5EF4-FFF2-40B4-BE49-F238E27FC236}">
                <a16:creationId xmlns:a16="http://schemas.microsoft.com/office/drawing/2014/main" id="{C97DC958-FF2A-2A07-5F75-56F2C9732195}"/>
              </a:ext>
            </a:extLst>
          </p:cNvPr>
          <p:cNvSpPr txBox="1"/>
          <p:nvPr/>
        </p:nvSpPr>
        <p:spPr>
          <a:xfrm>
            <a:off x="371001" y="4407536"/>
            <a:ext cx="2141933"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FF"/>
                </a:solidFill>
                <a:effectLst/>
                <a:uLnTx/>
                <a:uFillTx/>
                <a:latin typeface="Aptos" panose="020B0004020202020204" pitchFamily="34" charset="0"/>
                <a:ea typeface="+mn-ea"/>
              </a:rPr>
              <a:t>all dates are subject to change</a:t>
            </a:r>
          </a:p>
        </p:txBody>
      </p:sp>
      <p:graphicFrame>
        <p:nvGraphicFramePr>
          <p:cNvPr id="2" name="Table 1">
            <a:extLst>
              <a:ext uri="{FF2B5EF4-FFF2-40B4-BE49-F238E27FC236}">
                <a16:creationId xmlns:a16="http://schemas.microsoft.com/office/drawing/2014/main" id="{8A91C32B-7CF6-9890-5C6B-2D5D977959C8}"/>
              </a:ext>
            </a:extLst>
          </p:cNvPr>
          <p:cNvGraphicFramePr>
            <a:graphicFrameLocks noGrp="1"/>
          </p:cNvGraphicFramePr>
          <p:nvPr>
            <p:extLst>
              <p:ext uri="{D42A27DB-BD31-4B8C-83A1-F6EECF244321}">
                <p14:modId xmlns:p14="http://schemas.microsoft.com/office/powerpoint/2010/main" val="2497320202"/>
              </p:ext>
            </p:extLst>
          </p:nvPr>
        </p:nvGraphicFramePr>
        <p:xfrm>
          <a:off x="295588" y="4835717"/>
          <a:ext cx="4368393" cy="182880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012900903"/>
                    </a:ext>
                  </a:extLst>
                </a:gridCol>
                <a:gridCol w="619353">
                  <a:extLst>
                    <a:ext uri="{9D8B030D-6E8A-4147-A177-3AD203B41FA5}">
                      <a16:colId xmlns:a16="http://schemas.microsoft.com/office/drawing/2014/main" val="3516795259"/>
                    </a:ext>
                  </a:extLst>
                </a:gridCol>
                <a:gridCol w="1005840">
                  <a:extLst>
                    <a:ext uri="{9D8B030D-6E8A-4147-A177-3AD203B41FA5}">
                      <a16:colId xmlns:a16="http://schemas.microsoft.com/office/drawing/2014/main" val="4100280368"/>
                    </a:ext>
                  </a:extLst>
                </a:gridCol>
              </a:tblGrid>
              <a:tr h="274320">
                <a:tc>
                  <a:txBody>
                    <a:bodyPr/>
                    <a:lstStyle/>
                    <a:p>
                      <a:pPr algn="l"/>
                      <a:r>
                        <a:rPr lang="en-US" sz="1200">
                          <a:solidFill>
                            <a:schemeClr val="bg1"/>
                          </a:solidFill>
                          <a:latin typeface="Aptos" panose="020B0004020202020204" pitchFamily="34" charset="0"/>
                          <a:cs typeface="Calibri" panose="020F0502020204030204" pitchFamily="34" charset="0"/>
                        </a:rPr>
                        <a:t>W11 Milestones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8D4"/>
                    </a:solidFill>
                  </a:tcPr>
                </a:tc>
                <a:tc>
                  <a:txBody>
                    <a:bodyPr/>
                    <a:lstStyle/>
                    <a:p>
                      <a:pPr algn="ctr"/>
                      <a:r>
                        <a:rPr lang="en-US" sz="1200">
                          <a:solidFill>
                            <a:srgbClr val="000000"/>
                          </a:solidFill>
                          <a:latin typeface="Aptos" panose="020B0004020202020204" pitchFamily="34" charset="0"/>
                          <a:cs typeface="Calibri" panose="020F0502020204030204" pitchFamily="34" charset="0"/>
                        </a:rPr>
                        <a:t>BRAG</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3">
                        <a:lumMod val="60000"/>
                        <a:lumOff val="40000"/>
                      </a:schemeClr>
                    </a:solidFill>
                  </a:tcPr>
                </a:tc>
                <a:tc>
                  <a:txBody>
                    <a:bodyPr/>
                    <a:lstStyle/>
                    <a:p>
                      <a:pPr algn="l"/>
                      <a:r>
                        <a:rPr lang="en-US" sz="1200">
                          <a:solidFill>
                            <a:schemeClr val="bg1"/>
                          </a:solidFill>
                          <a:latin typeface="Aptos" panose="020B0004020202020204" pitchFamily="34" charset="0"/>
                          <a:cs typeface="Calibri" panose="020F0502020204030204" pitchFamily="34" charset="0"/>
                        </a:rPr>
                        <a:t>Target Date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8D4"/>
                    </a:solidFill>
                  </a:tcPr>
                </a:tc>
                <a:extLst>
                  <a:ext uri="{0D108BD9-81ED-4DB2-BD59-A6C34878D82A}">
                    <a16:rowId xmlns:a16="http://schemas.microsoft.com/office/drawing/2014/main" val="1952835937"/>
                  </a:ext>
                </a:extLst>
              </a:tr>
              <a:tr h="22860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b="0">
                          <a:solidFill>
                            <a:srgbClr val="000000"/>
                          </a:solidFill>
                          <a:latin typeface="Aptos" panose="020B0004020202020204" pitchFamily="34" charset="0"/>
                          <a:cs typeface="Calibri" panose="020F0502020204030204" pitchFamily="34" charset="0"/>
                        </a:rPr>
                        <a:t>Deployment Comms Review Begins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b="1">
                          <a:solidFill>
                            <a:srgbClr val="000000"/>
                          </a:solidFill>
                          <a:latin typeface="Aptos" panose="020B0004020202020204" pitchFamily="34" charset="0"/>
                          <a:cs typeface="Calibri" panose="020F0502020204030204" pitchFamily="34" charset="0"/>
                        </a:rPr>
                        <a:t>G</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3">
                        <a:lumMod val="60000"/>
                        <a:lumOff val="40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b="0">
                          <a:solidFill>
                            <a:srgbClr val="000000"/>
                          </a:solidFill>
                          <a:latin typeface="Aptos" panose="020B0004020202020204" pitchFamily="34" charset="0"/>
                          <a:cs typeface="Calibri" panose="020F0502020204030204" pitchFamily="34" charset="0"/>
                        </a:rPr>
                        <a:t>3 Jun 24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61832689"/>
                  </a:ext>
                </a:extLst>
              </a:tr>
              <a:tr h="22860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b="0">
                          <a:solidFill>
                            <a:srgbClr val="000000"/>
                          </a:solidFill>
                          <a:latin typeface="Aptos" panose="020B0004020202020204" pitchFamily="34" charset="0"/>
                          <a:cs typeface="Calibri" panose="020F0502020204030204" pitchFamily="34" charset="0"/>
                        </a:rPr>
                        <a:t>Train Support Staff (Deploy)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b="1">
                          <a:solidFill>
                            <a:srgbClr val="000000"/>
                          </a:solidFill>
                          <a:latin typeface="Aptos" panose="020B0004020202020204" pitchFamily="34" charset="0"/>
                          <a:cs typeface="Calibri" panose="020F0502020204030204" pitchFamily="34" charset="0"/>
                        </a:rPr>
                        <a:t>G</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3">
                        <a:lumMod val="60000"/>
                        <a:lumOff val="40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b="0">
                          <a:solidFill>
                            <a:srgbClr val="000000"/>
                          </a:solidFill>
                          <a:latin typeface="Aptos" panose="020B0004020202020204" pitchFamily="34" charset="0"/>
                          <a:cs typeface="Calibri" panose="020F0502020204030204" pitchFamily="34" charset="0"/>
                        </a:rPr>
                        <a:t>w/e 7 Jun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07815397"/>
                  </a:ext>
                </a:extLst>
              </a:tr>
              <a:tr h="228600">
                <a:tc>
                  <a:txBody>
                    <a:bodyPr/>
                    <a:lstStyle/>
                    <a:p>
                      <a:pPr algn="l"/>
                      <a:r>
                        <a:rPr lang="en-US" sz="1100" b="0">
                          <a:solidFill>
                            <a:srgbClr val="000000"/>
                          </a:solidFill>
                          <a:latin typeface="Aptos" panose="020B0004020202020204" pitchFamily="34" charset="0"/>
                          <a:cs typeface="Calibri" panose="020F0502020204030204" pitchFamily="34" charset="0"/>
                        </a:rPr>
                        <a:t>App Testing  Complete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b="1">
                          <a:solidFill>
                            <a:srgbClr val="000000"/>
                          </a:solidFill>
                          <a:latin typeface="Aptos" panose="020B0004020202020204" pitchFamily="34" charset="0"/>
                          <a:cs typeface="Calibri" panose="020F0502020204030204" pitchFamily="34" charset="0"/>
                        </a:rPr>
                        <a:t>G</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3">
                        <a:lumMod val="60000"/>
                        <a:lumOff val="40000"/>
                      </a:schemeClr>
                    </a:solidFill>
                  </a:tcPr>
                </a:tc>
                <a:tc>
                  <a:txBody>
                    <a:bodyPr/>
                    <a:lstStyle/>
                    <a:p>
                      <a:pPr algn="l"/>
                      <a:r>
                        <a:rPr lang="en-US" sz="1100" b="0">
                          <a:solidFill>
                            <a:srgbClr val="000000"/>
                          </a:solidFill>
                          <a:latin typeface="Aptos" panose="020B0004020202020204" pitchFamily="34" charset="0"/>
                          <a:cs typeface="Calibri" panose="020F0502020204030204" pitchFamily="34" charset="0"/>
                        </a:rPr>
                        <a:t>28 Jun 24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35758344"/>
                  </a:ext>
                </a:extLst>
              </a:tr>
              <a:tr h="22860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b="0">
                          <a:solidFill>
                            <a:srgbClr val="000000"/>
                          </a:solidFill>
                          <a:latin typeface="Aptos" panose="020B0004020202020204" pitchFamily="34" charset="0"/>
                          <a:cs typeface="Calibri" panose="020F0502020204030204" pitchFamily="34" charset="0"/>
                        </a:rPr>
                        <a:t>Pilot Begins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b="1">
                          <a:solidFill>
                            <a:srgbClr val="000000"/>
                          </a:solidFill>
                          <a:latin typeface="Aptos" panose="020B0004020202020204" pitchFamily="34" charset="0"/>
                          <a:cs typeface="Calibri" panose="020F0502020204030204" pitchFamily="34" charset="0"/>
                        </a:rPr>
                        <a:t>G</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3">
                        <a:lumMod val="60000"/>
                        <a:lumOff val="40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b="0">
                          <a:solidFill>
                            <a:srgbClr val="000000"/>
                          </a:solidFill>
                          <a:latin typeface="Aptos" panose="020B0004020202020204" pitchFamily="34" charset="0"/>
                          <a:cs typeface="Calibri" panose="020F0502020204030204" pitchFamily="34" charset="0"/>
                        </a:rPr>
                        <a:t>11 Jun 24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52244704"/>
                  </a:ext>
                </a:extLst>
              </a:tr>
              <a:tr h="22860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b="0">
                          <a:solidFill>
                            <a:srgbClr val="000000"/>
                          </a:solidFill>
                          <a:latin typeface="Aptos" panose="020B0004020202020204" pitchFamily="34" charset="0"/>
                          <a:cs typeface="Calibri" panose="020F0502020204030204" pitchFamily="34" charset="0"/>
                        </a:rPr>
                        <a:t>Deployment Begins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100" b="1">
                        <a:solidFill>
                          <a:srgbClr val="000000"/>
                        </a:solidFill>
                        <a:latin typeface="Aptos" panose="020B0004020202020204" pitchFamily="34" charset="0"/>
                        <a:cs typeface="Calibri" panose="020F050202020403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b="0">
                          <a:solidFill>
                            <a:srgbClr val="000000"/>
                          </a:solidFill>
                          <a:latin typeface="Aptos" panose="020B0004020202020204" pitchFamily="34" charset="0"/>
                          <a:cs typeface="Calibri" panose="020F0502020204030204" pitchFamily="34" charset="0"/>
                        </a:rPr>
                        <a:t>11 Jul 24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07165926"/>
                  </a:ext>
                </a:extLst>
              </a:tr>
              <a:tr h="22860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b="0">
                          <a:solidFill>
                            <a:srgbClr val="000000"/>
                          </a:solidFill>
                          <a:latin typeface="Aptos" panose="020B0004020202020204" pitchFamily="34" charset="0"/>
                          <a:cs typeface="Calibri" panose="020F0502020204030204" pitchFamily="34" charset="0"/>
                        </a:rPr>
                        <a:t>Move 90% of eligible PCs to W11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100" b="0">
                        <a:solidFill>
                          <a:srgbClr val="000000"/>
                        </a:solidFill>
                        <a:latin typeface="Aptos" panose="020B0004020202020204" pitchFamily="34" charset="0"/>
                        <a:cs typeface="Calibri" panose="020F050202020403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b="0">
                          <a:solidFill>
                            <a:srgbClr val="000000"/>
                          </a:solidFill>
                          <a:latin typeface="Aptos" panose="020B0004020202020204" pitchFamily="34" charset="0"/>
                          <a:cs typeface="Calibri" panose="020F0502020204030204" pitchFamily="34" charset="0"/>
                        </a:rPr>
                        <a:t>31 Dec 24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5976229"/>
                  </a:ext>
                </a:extLst>
              </a:tr>
            </a:tbl>
          </a:graphicData>
        </a:graphic>
      </p:graphicFrame>
      <p:grpSp>
        <p:nvGrpSpPr>
          <p:cNvPr id="32" name="Group 31">
            <a:extLst>
              <a:ext uri="{FF2B5EF4-FFF2-40B4-BE49-F238E27FC236}">
                <a16:creationId xmlns:a16="http://schemas.microsoft.com/office/drawing/2014/main" id="{E28A7533-968E-F7E2-EAAB-A10430D892C0}"/>
              </a:ext>
            </a:extLst>
          </p:cNvPr>
          <p:cNvGrpSpPr/>
          <p:nvPr/>
        </p:nvGrpSpPr>
        <p:grpSpPr>
          <a:xfrm>
            <a:off x="403132" y="3253854"/>
            <a:ext cx="5381993" cy="1276416"/>
            <a:chOff x="403132" y="2998135"/>
            <a:chExt cx="5381993" cy="1276416"/>
          </a:xfrm>
        </p:grpSpPr>
        <p:sp>
          <p:nvSpPr>
            <p:cNvPr id="16" name="TextBox 15">
              <a:extLst>
                <a:ext uri="{FF2B5EF4-FFF2-40B4-BE49-F238E27FC236}">
                  <a16:creationId xmlns:a16="http://schemas.microsoft.com/office/drawing/2014/main" id="{1A04E299-1AFA-4B8A-CBF4-7424333954B2}"/>
                </a:ext>
              </a:extLst>
            </p:cNvPr>
            <p:cNvSpPr txBox="1"/>
            <p:nvPr/>
          </p:nvSpPr>
          <p:spPr>
            <a:xfrm>
              <a:off x="3290192" y="3548233"/>
              <a:ext cx="457200" cy="182880"/>
            </a:xfrm>
            <a:prstGeom prst="rect">
              <a:avLst/>
            </a:prstGeom>
            <a:noFill/>
          </p:spPr>
          <p:txBody>
            <a:bodyPr wrap="none" lIns="91440" tIns="180000" rIns="180000" bIns="180000" rtlCol="0" anchor="ctr">
              <a:noAutofit/>
            </a:bodyPr>
            <a:lstStyle/>
            <a:p>
              <a:pPr marL="0" marR="0" lvl="0" indent="0" algn="l" defTabSz="1219170" rtl="0" eaLnBrk="1" fontAlgn="auto" latinLnBrk="0" hangingPunct="1">
                <a:lnSpc>
                  <a:spcPct val="100000"/>
                </a:lnSpc>
                <a:spcBef>
                  <a:spcPts val="300"/>
                </a:spcBef>
                <a:spcAft>
                  <a:spcPts val="300"/>
                </a:spcAft>
                <a:buClr>
                  <a:srgbClr val="F36633"/>
                </a:buClr>
                <a:buSzPct val="150000"/>
                <a:buFontTx/>
                <a:buNone/>
                <a:tabLst/>
                <a:defRPr/>
              </a:pPr>
              <a:r>
                <a:rPr kumimoji="0" lang="en-US" sz="1100" b="0" i="0" u="none" strike="noStrike" kern="1200" cap="none" spc="0" normalizeH="0" baseline="0" noProof="0">
                  <a:ln>
                    <a:noFill/>
                  </a:ln>
                  <a:solidFill>
                    <a:prstClr val="white"/>
                  </a:solidFill>
                  <a:effectLst/>
                  <a:uLnTx/>
                  <a:uFillTx/>
                  <a:latin typeface="Aptos" panose="020B0004020202020204" pitchFamily="34" charset="0"/>
                  <a:ea typeface="+mn-ea"/>
                  <a:cs typeface="Calibri" panose="020F0502020204030204" pitchFamily="34" charset="0"/>
                </a:rPr>
                <a:t>deploy</a:t>
              </a:r>
            </a:p>
          </p:txBody>
        </p:sp>
        <p:sp>
          <p:nvSpPr>
            <p:cNvPr id="18" name="Left Bracket 17">
              <a:extLst>
                <a:ext uri="{FF2B5EF4-FFF2-40B4-BE49-F238E27FC236}">
                  <a16:creationId xmlns:a16="http://schemas.microsoft.com/office/drawing/2014/main" id="{98AC0FAA-B0C2-04E3-8677-8E44FEAD6E08}"/>
                </a:ext>
              </a:extLst>
            </p:cNvPr>
            <p:cNvSpPr/>
            <p:nvPr/>
          </p:nvSpPr>
          <p:spPr>
            <a:xfrm rot="16200000">
              <a:off x="3407685" y="1667217"/>
              <a:ext cx="182880" cy="4572000"/>
            </a:xfrm>
            <a:prstGeom prst="leftBracket">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vert="vert" lIns="45720" rIns="45720" rtlCol="0" anchor="ctr"/>
            <a:lstStyle/>
            <a:p>
              <a:pPr marL="0" marR="0" lvl="0" indent="0" algn="ctr" defTabSz="1219170" rtl="0" eaLnBrk="1" fontAlgn="auto" latinLnBrk="0" hangingPunct="1">
                <a:lnSpc>
                  <a:spcPct val="100000"/>
                </a:lnSpc>
                <a:spcBef>
                  <a:spcPts val="300"/>
                </a:spcBef>
                <a:spcAft>
                  <a:spcPts val="300"/>
                </a:spcAft>
                <a:buClr>
                  <a:srgbClr val="F36633"/>
                </a:buClr>
                <a:buSzPct val="150000"/>
                <a:buFontTx/>
                <a:buNone/>
                <a:tabLst/>
                <a:defRPr/>
              </a:pPr>
              <a:r>
                <a:rPr kumimoji="0" lang="en-US" sz="1000" b="0" i="0" u="none" strike="noStrike" kern="1200" cap="none" spc="0" normalizeH="0" baseline="0" noProof="0">
                  <a:ln>
                    <a:noFill/>
                  </a:ln>
                  <a:solidFill>
                    <a:srgbClr val="000000"/>
                  </a:solidFill>
                  <a:effectLst/>
                  <a:uLnTx/>
                  <a:uFillTx/>
                  <a:latin typeface="Aptos" panose="020B0004020202020204" pitchFamily="34" charset="0"/>
                  <a:ea typeface="+mn-ea"/>
                  <a:cs typeface="Calibri" panose="020F0502020204030204" pitchFamily="34" charset="0"/>
                </a:rPr>
                <a:t>W11 23H2 Production</a:t>
              </a:r>
              <a:r>
                <a:rPr kumimoji="0" lang="en-US" sz="1000" b="1" i="0" u="none" strike="noStrike" kern="1200" cap="none" spc="0" normalizeH="0" baseline="0" noProof="0">
                  <a:ln>
                    <a:noFill/>
                  </a:ln>
                  <a:solidFill>
                    <a:srgbClr val="0078D4"/>
                  </a:solidFill>
                  <a:effectLst/>
                  <a:uLnTx/>
                  <a:uFillTx/>
                  <a:latin typeface="Aptos" panose="020B0004020202020204" pitchFamily="34" charset="0"/>
                  <a:ea typeface="+mn-ea"/>
                  <a:cs typeface="Calibri" panose="020F0502020204030204" pitchFamily="34" charset="0"/>
                </a:rPr>
                <a:t> </a:t>
              </a:r>
              <a:r>
                <a:rPr kumimoji="0" lang="en-US" sz="1000" b="0" i="0" u="none" strike="noStrike" kern="1200" cap="none" spc="0" normalizeH="0" baseline="0" noProof="0">
                  <a:ln>
                    <a:noFill/>
                  </a:ln>
                  <a:solidFill>
                    <a:srgbClr val="173267"/>
                  </a:solidFill>
                  <a:effectLst/>
                  <a:uLnTx/>
                  <a:uFillTx/>
                  <a:latin typeface="Aptos" panose="020B0004020202020204" pitchFamily="34" charset="0"/>
                  <a:ea typeface="+mn-ea"/>
                  <a:cs typeface="Calibri" panose="020F0502020204030204" pitchFamily="34" charset="0"/>
                </a:rPr>
                <a:t>via Autopilot build method for </a:t>
              </a:r>
              <a:r>
                <a:rPr kumimoji="0" lang="en-US" sz="900" b="0" i="0" u="none" strike="noStrike" kern="1200" cap="none" spc="0" normalizeH="0" baseline="0" noProof="0">
                  <a:ln>
                    <a:noFill/>
                  </a:ln>
                  <a:solidFill>
                    <a:srgbClr val="173267"/>
                  </a:solidFill>
                  <a:effectLst/>
                  <a:uLnTx/>
                  <a:uFillTx/>
                  <a:latin typeface="Aptos" panose="020B0004020202020204" pitchFamily="34" charset="0"/>
                  <a:ea typeface="+mn-ea"/>
                  <a:cs typeface="Calibri" panose="020F0502020204030204" pitchFamily="34" charset="0"/>
                </a:rPr>
                <a:t>non-regulated</a:t>
              </a:r>
              <a:r>
                <a:rPr kumimoji="0" lang="en-US" sz="1000" b="0" i="0" u="none" strike="noStrike" kern="1200" cap="none" spc="0" normalizeH="0" baseline="0" noProof="0">
                  <a:ln>
                    <a:noFill/>
                  </a:ln>
                  <a:solidFill>
                    <a:srgbClr val="173267"/>
                  </a:solidFill>
                  <a:effectLst/>
                  <a:uLnTx/>
                  <a:uFillTx/>
                  <a:latin typeface="Aptos" panose="020B0004020202020204" pitchFamily="34" charset="0"/>
                  <a:ea typeface="+mn-ea"/>
                  <a:cs typeface="Calibri" panose="020F0502020204030204" pitchFamily="34" charset="0"/>
                </a:rPr>
                <a:t> PCs</a:t>
              </a:r>
            </a:p>
          </p:txBody>
        </p:sp>
        <p:sp>
          <p:nvSpPr>
            <p:cNvPr id="20" name="TextBox 19">
              <a:extLst>
                <a:ext uri="{FF2B5EF4-FFF2-40B4-BE49-F238E27FC236}">
                  <a16:creationId xmlns:a16="http://schemas.microsoft.com/office/drawing/2014/main" id="{C54CEA00-BDF1-25B2-BB1B-AD9C369AE523}"/>
                </a:ext>
              </a:extLst>
            </p:cNvPr>
            <p:cNvSpPr txBox="1"/>
            <p:nvPr/>
          </p:nvSpPr>
          <p:spPr>
            <a:xfrm>
              <a:off x="1743422" y="3548233"/>
              <a:ext cx="991271" cy="182880"/>
            </a:xfrm>
            <a:prstGeom prst="rect">
              <a:avLst/>
            </a:prstGeom>
            <a:noFill/>
          </p:spPr>
          <p:txBody>
            <a:bodyPr wrap="none" lIns="45720" tIns="182880" rIns="45720" bIns="182880" rtlCol="0" anchor="ctr">
              <a:noAutofit/>
            </a:bodyPr>
            <a:lstStyle/>
            <a:p>
              <a:pPr marL="0" marR="0" lvl="0" indent="0" algn="l" defTabSz="1219170" rtl="0" eaLnBrk="1" fontAlgn="auto" latinLnBrk="0" hangingPunct="1">
                <a:lnSpc>
                  <a:spcPct val="100000"/>
                </a:lnSpc>
                <a:spcBef>
                  <a:spcPts val="0"/>
                </a:spcBef>
                <a:spcAft>
                  <a:spcPts val="100"/>
                </a:spcAft>
                <a:buClr>
                  <a:srgbClr val="F36633"/>
                </a:buClr>
                <a:buSzPct val="150000"/>
                <a:buFontTx/>
                <a:buNone/>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Calibri" panose="020F0502020204030204" pitchFamily="34" charset="0"/>
                </a:rPr>
                <a:t>app testing             pilot</a:t>
              </a:r>
            </a:p>
          </p:txBody>
        </p:sp>
        <p:sp>
          <p:nvSpPr>
            <p:cNvPr id="22" name="Left Bracket 21">
              <a:extLst>
                <a:ext uri="{FF2B5EF4-FFF2-40B4-BE49-F238E27FC236}">
                  <a16:creationId xmlns:a16="http://schemas.microsoft.com/office/drawing/2014/main" id="{3790A618-15EA-D436-8B27-6602B2046567}"/>
                </a:ext>
              </a:extLst>
            </p:cNvPr>
            <p:cNvSpPr/>
            <p:nvPr/>
          </p:nvSpPr>
          <p:spPr>
            <a:xfrm rot="16200000">
              <a:off x="5057263" y="3546689"/>
              <a:ext cx="182879" cy="1272845"/>
            </a:xfrm>
            <a:prstGeom prst="leftBracket">
              <a:avLst/>
            </a:prstGeom>
            <a:ln w="19050" cap="flat" cmpd="sng" algn="ctr">
              <a:solidFill>
                <a:schemeClr val="tx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txBody>
            <a:bodyPr vert="vert" lIns="45720" rIns="45720" rtlCol="0" anchor="ctr"/>
            <a:lstStyle/>
            <a:p>
              <a:pPr marL="0" marR="0" lvl="0" indent="0" algn="ctr" defTabSz="1219170" rtl="0" eaLnBrk="1" fontAlgn="auto" latinLnBrk="0" hangingPunct="1">
                <a:lnSpc>
                  <a:spcPct val="100000"/>
                </a:lnSpc>
                <a:spcBef>
                  <a:spcPts val="300"/>
                </a:spcBef>
                <a:spcAft>
                  <a:spcPts val="300"/>
                </a:spcAft>
                <a:buClr>
                  <a:srgbClr val="F36633"/>
                </a:buClr>
                <a:buSzPct val="150000"/>
                <a:buFontTx/>
                <a:buNone/>
                <a:tabLst/>
                <a:defRPr/>
              </a:pPr>
              <a:r>
                <a:rPr kumimoji="0" lang="en-US" sz="900" b="0" i="0" u="none" strike="noStrike" kern="1200" cap="none" spc="0" normalizeH="0" baseline="0" noProof="0">
                  <a:ln>
                    <a:noFill/>
                  </a:ln>
                  <a:solidFill>
                    <a:srgbClr val="000000"/>
                  </a:solidFill>
                  <a:effectLst/>
                  <a:uLnTx/>
                  <a:uFillTx/>
                  <a:latin typeface="Aptos" panose="020B0004020202020204" pitchFamily="34" charset="0"/>
                  <a:ea typeface="+mn-ea"/>
                  <a:cs typeface="Calibri" panose="020F0502020204030204" pitchFamily="34" charset="0"/>
                </a:rPr>
                <a:t>W11 LTSC</a:t>
              </a:r>
              <a:endParaRPr kumimoji="0" lang="en-US" sz="900" b="1" i="0" u="none" strike="noStrike" kern="1200" cap="none" spc="0" normalizeH="0" baseline="0" noProof="0">
                <a:ln>
                  <a:noFill/>
                </a:ln>
                <a:solidFill>
                  <a:srgbClr val="0078D4"/>
                </a:solidFill>
                <a:effectLst/>
                <a:uLnTx/>
                <a:uFillTx/>
                <a:latin typeface="Aptos" panose="020B0004020202020204" pitchFamily="34" charset="0"/>
                <a:ea typeface="+mn-ea"/>
                <a:cs typeface="Calibri" panose="020F0502020204030204" pitchFamily="34" charset="0"/>
              </a:endParaRPr>
            </a:p>
          </p:txBody>
        </p:sp>
        <p:sp>
          <p:nvSpPr>
            <p:cNvPr id="23" name="Rectangle: Diagonal Corners Rounded 22">
              <a:extLst>
                <a:ext uri="{FF2B5EF4-FFF2-40B4-BE49-F238E27FC236}">
                  <a16:creationId xmlns:a16="http://schemas.microsoft.com/office/drawing/2014/main" id="{485ADC57-88CA-2135-DF12-2AA2784C0D8A}"/>
                </a:ext>
              </a:extLst>
            </p:cNvPr>
            <p:cNvSpPr/>
            <p:nvPr/>
          </p:nvSpPr>
          <p:spPr bwMode="auto">
            <a:xfrm>
              <a:off x="1183972" y="2999646"/>
              <a:ext cx="1398454" cy="211122"/>
            </a:xfrm>
            <a:prstGeom prst="round2DiagRect">
              <a:avLst/>
            </a:prstGeom>
            <a:noFill/>
            <a:ln w="19050">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18288" tIns="18288" rIns="18288" bIns="18288" numCol="1" spcCol="0" rtlCol="0" fromWordArt="0" anchor="ctr" anchorCtr="0" forceAA="0" compatLnSpc="1">
              <a:prstTxWarp prst="textNoShape">
                <a:avLst/>
              </a:prstTxWarp>
              <a:spAutoFit/>
            </a:bodyPr>
            <a:lstStyle/>
            <a:p>
              <a:pPr marL="0" marR="0" lvl="0" indent="0" algn="l" defTabSz="914400" rtl="0" eaLnBrk="0" fontAlgn="auto" latinLnBrk="0" hangingPunct="0">
                <a:lnSpc>
                  <a:spcPct val="100000"/>
                </a:lnSpc>
                <a:spcBef>
                  <a:spcPts val="0"/>
                </a:spcBef>
                <a:spcAft>
                  <a:spcPts val="0"/>
                </a:spcAft>
                <a:buClr>
                  <a:srgbClr val="F36633"/>
                </a:buClr>
                <a:buSzPct val="150000"/>
                <a:buFontTx/>
                <a:buNone/>
                <a:tabLst/>
                <a:defRPr/>
              </a:pPr>
              <a:r>
                <a:rPr kumimoji="0" lang="en-US" sz="1000" b="1" i="0" u="none" strike="noStrike" kern="0" cap="none" spc="0" normalizeH="0" baseline="0" noProof="0">
                  <a:ln>
                    <a:noFill/>
                  </a:ln>
                  <a:solidFill>
                    <a:srgbClr val="0078D4"/>
                  </a:solidFill>
                  <a:effectLst/>
                  <a:uLnTx/>
                  <a:uFillTx/>
                  <a:latin typeface="Aptos" panose="020B0004020202020204" pitchFamily="34" charset="0"/>
                  <a:ea typeface="+mn-ea"/>
                  <a:cs typeface="Calibri" panose="020F0502020204030204" pitchFamily="34" charset="0"/>
                </a:rPr>
                <a:t>W11 23H2 </a:t>
              </a:r>
              <a:r>
                <a:rPr kumimoji="0" lang="en-US" sz="1000" b="0" i="0" u="none" strike="noStrike" kern="0" cap="none" spc="0" normalizeH="0" baseline="0" noProof="0">
                  <a:ln>
                    <a:noFill/>
                  </a:ln>
                  <a:solidFill>
                    <a:srgbClr val="000000"/>
                  </a:solidFill>
                  <a:effectLst/>
                  <a:uLnTx/>
                  <a:uFillTx/>
                  <a:latin typeface="Aptos" panose="020B0004020202020204" pitchFamily="34" charset="0"/>
                  <a:ea typeface="+mn-ea"/>
                  <a:cs typeface="Calibri" panose="020F0502020204030204" pitchFamily="34" charset="0"/>
                </a:rPr>
                <a:t>in Production</a:t>
              </a:r>
            </a:p>
          </p:txBody>
        </p:sp>
        <p:cxnSp>
          <p:nvCxnSpPr>
            <p:cNvPr id="28" name="Straight Connector 27">
              <a:extLst>
                <a:ext uri="{FF2B5EF4-FFF2-40B4-BE49-F238E27FC236}">
                  <a16:creationId xmlns:a16="http://schemas.microsoft.com/office/drawing/2014/main" id="{7CD6858F-E423-F745-C78D-7E71F0DA95B3}"/>
                </a:ext>
              </a:extLst>
            </p:cNvPr>
            <p:cNvCxnSpPr>
              <a:cxnSpLocks/>
            </p:cNvCxnSpPr>
            <p:nvPr/>
          </p:nvCxnSpPr>
          <p:spPr>
            <a:xfrm>
              <a:off x="1195180" y="3033703"/>
              <a:ext cx="0" cy="457200"/>
            </a:xfrm>
            <a:prstGeom prst="line">
              <a:avLst/>
            </a:prstGeom>
            <a:ln w="1270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3DFD443-A49D-E706-C72A-CB19729FB495}"/>
                </a:ext>
              </a:extLst>
            </p:cNvPr>
            <p:cNvSpPr txBox="1"/>
            <p:nvPr/>
          </p:nvSpPr>
          <p:spPr>
            <a:xfrm>
              <a:off x="403132" y="3548233"/>
              <a:ext cx="457200" cy="182880"/>
            </a:xfrm>
            <a:prstGeom prst="rect">
              <a:avLst/>
            </a:prstGeom>
            <a:noFill/>
          </p:spPr>
          <p:txBody>
            <a:bodyPr wrap="none" lIns="45720" tIns="182880" rIns="45720" bIns="182880" rtlCol="0" anchor="ctr">
              <a:noAutofit/>
            </a:bodyPr>
            <a:lstStyle/>
            <a:p>
              <a:pPr marL="0" marR="0" lvl="0" indent="0" algn="l" defTabSz="1219170" rtl="0" eaLnBrk="1" fontAlgn="auto" latinLnBrk="0" hangingPunct="1">
                <a:lnSpc>
                  <a:spcPct val="100000"/>
                </a:lnSpc>
                <a:spcBef>
                  <a:spcPts val="300"/>
                </a:spcBef>
                <a:spcAft>
                  <a:spcPts val="300"/>
                </a:spcAft>
                <a:buClr>
                  <a:srgbClr val="F36633"/>
                </a:buClr>
                <a:buSzPct val="150000"/>
                <a:buFontTx/>
                <a:buNone/>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Calibri" panose="020F0502020204030204" pitchFamily="34" charset="0"/>
                </a:rPr>
                <a:t>build</a:t>
              </a:r>
            </a:p>
          </p:txBody>
        </p:sp>
        <p:sp>
          <p:nvSpPr>
            <p:cNvPr id="31" name="TextBox 30">
              <a:extLst>
                <a:ext uri="{FF2B5EF4-FFF2-40B4-BE49-F238E27FC236}">
                  <a16:creationId xmlns:a16="http://schemas.microsoft.com/office/drawing/2014/main" id="{83833A73-502F-F652-F235-4B763AB09C9C}"/>
                </a:ext>
              </a:extLst>
            </p:cNvPr>
            <p:cNvSpPr txBox="1"/>
            <p:nvPr/>
          </p:nvSpPr>
          <p:spPr>
            <a:xfrm>
              <a:off x="4056354" y="3008285"/>
              <a:ext cx="1604670" cy="190821"/>
            </a:xfrm>
            <a:prstGeom prst="rect">
              <a:avLst/>
            </a:prstGeom>
            <a:noFill/>
          </p:spPr>
          <p:txBody>
            <a:bodyPr wrap="none" lIns="18288" tIns="18288" rIns="18288" bIns="18288" rtlCol="0" anchor="ctr">
              <a:spAutoFit/>
            </a:bodyPr>
            <a:lstStyle/>
            <a:p>
              <a:pPr marL="0" marR="0" lvl="0" indent="0" algn="l" defTabSz="914400" rtl="0" eaLnBrk="1" fontAlgn="auto" latinLnBrk="0" hangingPunct="1">
                <a:lnSpc>
                  <a:spcPct val="100000"/>
                </a:lnSpc>
                <a:spcBef>
                  <a:spcPts val="0"/>
                </a:spcBef>
                <a:spcAft>
                  <a:spcPts val="0"/>
                </a:spcAft>
                <a:buClr>
                  <a:srgbClr val="F36633"/>
                </a:buClr>
                <a:buSzPct val="150000"/>
                <a:buFontTx/>
                <a:buNone/>
                <a:tabLst/>
                <a:defRPr/>
              </a:pPr>
              <a:r>
                <a:rPr kumimoji="0" lang="en-US" sz="1000" b="1" i="0" u="none" strike="noStrike" kern="1200" cap="none" spc="0" normalizeH="0" baseline="0" noProof="0">
                  <a:ln>
                    <a:noFill/>
                  </a:ln>
                  <a:solidFill>
                    <a:srgbClr val="000000"/>
                  </a:solidFill>
                  <a:effectLst/>
                  <a:uLnTx/>
                  <a:uFillTx/>
                  <a:latin typeface="Aptos" panose="020B0004020202020204" pitchFamily="34" charset="0"/>
                  <a:ea typeface="+mn-ea"/>
                </a:rPr>
                <a:t>W10 end of support: </a:t>
              </a:r>
              <a:r>
                <a:rPr kumimoji="0" lang="en-US" sz="1000" b="1" i="0" u="none" strike="noStrike" kern="1200" cap="none" spc="0" normalizeH="0" baseline="0" noProof="0">
                  <a:ln>
                    <a:noFill/>
                  </a:ln>
                  <a:solidFill>
                    <a:srgbClr val="E21860"/>
                  </a:solidFill>
                  <a:effectLst/>
                  <a:uLnTx/>
                  <a:uFillTx/>
                  <a:latin typeface="Aptos" panose="020B0004020202020204" pitchFamily="34" charset="0"/>
                  <a:ea typeface="+mn-ea"/>
                </a:rPr>
                <a:t>Oct 25</a:t>
              </a:r>
            </a:p>
          </p:txBody>
        </p:sp>
        <p:sp>
          <p:nvSpPr>
            <p:cNvPr id="4" name="Rectangle: Diagonal Corners Rounded 3">
              <a:extLst>
                <a:ext uri="{FF2B5EF4-FFF2-40B4-BE49-F238E27FC236}">
                  <a16:creationId xmlns:a16="http://schemas.microsoft.com/office/drawing/2014/main" id="{BB95ACDF-330A-2F3D-4AB1-0E26EA2718C9}"/>
                </a:ext>
              </a:extLst>
            </p:cNvPr>
            <p:cNvSpPr/>
            <p:nvPr/>
          </p:nvSpPr>
          <p:spPr bwMode="auto">
            <a:xfrm>
              <a:off x="3094379" y="2998135"/>
              <a:ext cx="931451" cy="211122"/>
            </a:xfrm>
            <a:prstGeom prst="round2DiagRect">
              <a:avLst/>
            </a:prstGeom>
            <a:noFill/>
            <a:ln w="19050">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18288" tIns="18288" rIns="18288" bIns="18288" numCol="1" spcCol="0" rtlCol="0" fromWordArt="0" anchor="ctr" anchorCtr="0" forceAA="0" compatLnSpc="1">
              <a:prstTxWarp prst="textNoShape">
                <a:avLst/>
              </a:prstTxWarp>
              <a:spAutoFit/>
            </a:bodyPr>
            <a:lstStyle/>
            <a:p>
              <a:pPr marL="0" marR="0" lvl="0" indent="0" algn="l" defTabSz="914400" rtl="0" eaLnBrk="0" fontAlgn="auto" latinLnBrk="0" hangingPunct="0">
                <a:lnSpc>
                  <a:spcPct val="100000"/>
                </a:lnSpc>
                <a:spcBef>
                  <a:spcPts val="0"/>
                </a:spcBef>
                <a:spcAft>
                  <a:spcPts val="0"/>
                </a:spcAft>
                <a:buClr>
                  <a:srgbClr val="F36633"/>
                </a:buClr>
                <a:buSzPct val="150000"/>
                <a:buFontTx/>
                <a:buNone/>
                <a:tabLst/>
                <a:defRPr/>
              </a:pPr>
              <a:r>
                <a:rPr kumimoji="0" lang="en-US" sz="1000" i="0" u="none" strike="noStrike" kern="0" cap="none" spc="0" normalizeH="0" baseline="0" noProof="0">
                  <a:ln>
                    <a:noFill/>
                  </a:ln>
                  <a:solidFill>
                    <a:schemeClr val="tx1">
                      <a:lumMod val="95000"/>
                      <a:lumOff val="5000"/>
                    </a:schemeClr>
                  </a:solidFill>
                  <a:effectLst/>
                  <a:uLnTx/>
                  <a:uFillTx/>
                  <a:latin typeface="Aptos" panose="020B0004020202020204" pitchFamily="34" charset="0"/>
                  <a:ea typeface="+mn-ea"/>
                  <a:cs typeface="Calibri" panose="020F0502020204030204" pitchFamily="34" charset="0"/>
                </a:rPr>
                <a:t>W11 new builds</a:t>
              </a:r>
            </a:p>
          </p:txBody>
        </p:sp>
        <p:cxnSp>
          <p:nvCxnSpPr>
            <p:cNvPr id="5" name="Straight Connector 4">
              <a:extLst>
                <a:ext uri="{FF2B5EF4-FFF2-40B4-BE49-F238E27FC236}">
                  <a16:creationId xmlns:a16="http://schemas.microsoft.com/office/drawing/2014/main" id="{0AAB6DBE-3391-FFD4-90B2-13FA9E8EF121}"/>
                </a:ext>
              </a:extLst>
            </p:cNvPr>
            <p:cNvCxnSpPr>
              <a:cxnSpLocks/>
            </p:cNvCxnSpPr>
            <p:nvPr/>
          </p:nvCxnSpPr>
          <p:spPr>
            <a:xfrm>
              <a:off x="3103756" y="3033703"/>
              <a:ext cx="0" cy="457200"/>
            </a:xfrm>
            <a:prstGeom prst="line">
              <a:avLst/>
            </a:prstGeom>
            <a:ln w="1270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5A70BDE9-60A9-C98C-B1C2-D0EC87BC5537}"/>
              </a:ext>
            </a:extLst>
          </p:cNvPr>
          <p:cNvPicPr>
            <a:picLocks noChangeAspect="1"/>
          </p:cNvPicPr>
          <p:nvPr/>
        </p:nvPicPr>
        <p:blipFill>
          <a:blip r:embed="rId3"/>
          <a:stretch>
            <a:fillRect/>
          </a:stretch>
        </p:blipFill>
        <p:spPr>
          <a:xfrm>
            <a:off x="2372005" y="1079552"/>
            <a:ext cx="320040" cy="320040"/>
          </a:xfrm>
          <a:prstGeom prst="rect">
            <a:avLst/>
          </a:prstGeom>
        </p:spPr>
      </p:pic>
      <p:pic>
        <p:nvPicPr>
          <p:cNvPr id="11" name="Picture 10">
            <a:extLst>
              <a:ext uri="{FF2B5EF4-FFF2-40B4-BE49-F238E27FC236}">
                <a16:creationId xmlns:a16="http://schemas.microsoft.com/office/drawing/2014/main" id="{BED82257-DC27-D1EB-B3D8-F5F8F7D21C7C}"/>
              </a:ext>
            </a:extLst>
          </p:cNvPr>
          <p:cNvPicPr>
            <a:picLocks noChangeAspect="1"/>
          </p:cNvPicPr>
          <p:nvPr/>
        </p:nvPicPr>
        <p:blipFill>
          <a:blip r:embed="rId4"/>
          <a:stretch>
            <a:fillRect/>
          </a:stretch>
        </p:blipFill>
        <p:spPr>
          <a:xfrm>
            <a:off x="4074369" y="1071111"/>
            <a:ext cx="320040" cy="320040"/>
          </a:xfrm>
          <a:prstGeom prst="rect">
            <a:avLst/>
          </a:prstGeom>
        </p:spPr>
      </p:pic>
      <p:pic>
        <p:nvPicPr>
          <p:cNvPr id="13" name="Picture 12">
            <a:extLst>
              <a:ext uri="{FF2B5EF4-FFF2-40B4-BE49-F238E27FC236}">
                <a16:creationId xmlns:a16="http://schemas.microsoft.com/office/drawing/2014/main" id="{02C99369-CD3C-E88A-C6CB-544C3E443EA1}"/>
              </a:ext>
            </a:extLst>
          </p:cNvPr>
          <p:cNvPicPr>
            <a:picLocks noChangeAspect="1"/>
          </p:cNvPicPr>
          <p:nvPr/>
        </p:nvPicPr>
        <p:blipFill>
          <a:blip r:embed="rId5"/>
          <a:stretch>
            <a:fillRect/>
          </a:stretch>
        </p:blipFill>
        <p:spPr>
          <a:xfrm>
            <a:off x="5351361" y="1066566"/>
            <a:ext cx="320040" cy="320040"/>
          </a:xfrm>
          <a:prstGeom prst="rect">
            <a:avLst/>
          </a:prstGeom>
        </p:spPr>
      </p:pic>
      <p:pic>
        <p:nvPicPr>
          <p:cNvPr id="14" name="Graphic 13" descr="Cloud Computing outline">
            <a:extLst>
              <a:ext uri="{FF2B5EF4-FFF2-40B4-BE49-F238E27FC236}">
                <a16:creationId xmlns:a16="http://schemas.microsoft.com/office/drawing/2014/main" id="{5C75A986-E8B1-2176-EDE0-F75D30933A5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8068" y="1071111"/>
            <a:ext cx="384048" cy="384048"/>
          </a:xfrm>
          <a:prstGeom prst="rect">
            <a:avLst/>
          </a:prstGeom>
        </p:spPr>
      </p:pic>
      <p:graphicFrame>
        <p:nvGraphicFramePr>
          <p:cNvPr id="17" name="Table 53">
            <a:extLst>
              <a:ext uri="{FF2B5EF4-FFF2-40B4-BE49-F238E27FC236}">
                <a16:creationId xmlns:a16="http://schemas.microsoft.com/office/drawing/2014/main" id="{6CB83DD1-2B83-C096-CEC5-5D34F5FC8F4B}"/>
              </a:ext>
            </a:extLst>
          </p:cNvPr>
          <p:cNvGraphicFramePr>
            <a:graphicFrameLocks noGrp="1"/>
          </p:cNvGraphicFramePr>
          <p:nvPr>
            <p:extLst>
              <p:ext uri="{D42A27DB-BD31-4B8C-83A1-F6EECF244321}">
                <p14:modId xmlns:p14="http://schemas.microsoft.com/office/powerpoint/2010/main" val="2268351974"/>
              </p:ext>
            </p:extLst>
          </p:nvPr>
        </p:nvGraphicFramePr>
        <p:xfrm>
          <a:off x="7341326" y="3386399"/>
          <a:ext cx="4271556" cy="3207639"/>
        </p:xfrm>
        <a:graphic>
          <a:graphicData uri="http://schemas.openxmlformats.org/drawingml/2006/table">
            <a:tbl>
              <a:tblPr firstRow="1" bandRow="1">
                <a:tableStyleId>{5940675A-B579-460E-94D1-54222C63F5DA}</a:tableStyleId>
              </a:tblPr>
              <a:tblGrid>
                <a:gridCol w="4271556">
                  <a:extLst>
                    <a:ext uri="{9D8B030D-6E8A-4147-A177-3AD203B41FA5}">
                      <a16:colId xmlns:a16="http://schemas.microsoft.com/office/drawing/2014/main" val="4141471172"/>
                    </a:ext>
                  </a:extLst>
                </a:gridCol>
              </a:tblGrid>
              <a:tr h="222917">
                <a:tc>
                  <a:txBody>
                    <a:bodyPr/>
                    <a:lstStyle/>
                    <a:p>
                      <a:r>
                        <a:rPr lang="en-US" sz="1200" b="1">
                          <a:solidFill>
                            <a:schemeClr val="bg1"/>
                          </a:solidFill>
                          <a:latin typeface="Aptos" panose="020B0004020202020204" pitchFamily="34" charset="0"/>
                          <a:cs typeface="Calibri" panose="020F0502020204030204" pitchFamily="34" charset="0"/>
                        </a:rPr>
                        <a:t>Changes from Win 10 to Win 11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3305817130"/>
                  </a:ext>
                </a:extLst>
              </a:tr>
              <a:tr h="822960">
                <a:tc>
                  <a:txBody>
                    <a:bodyPr/>
                    <a:lstStyle/>
                    <a:p>
                      <a:pPr marL="171450" marR="0" lvl="0" indent="-171450">
                        <a:lnSpc>
                          <a:spcPct val="115000"/>
                        </a:lnSpc>
                        <a:spcBef>
                          <a:spcPts val="0"/>
                        </a:spcBef>
                        <a:spcAft>
                          <a:spcPts val="200"/>
                        </a:spcAft>
                        <a:buFont typeface="Arial" panose="020B0604020202020204" pitchFamily="34" charset="0"/>
                        <a:buChar char="•"/>
                      </a:pPr>
                      <a:r>
                        <a:rPr lang="en-US" sz="1100" kern="0">
                          <a:solidFill>
                            <a:srgbClr val="000000"/>
                          </a:solidFill>
                          <a:effectLst/>
                          <a:latin typeface="Aptos" panose="020B0004020202020204" pitchFamily="34" charset="0"/>
                          <a:ea typeface="Times New Roman" panose="02020603050405020304" pitchFamily="18" charset="0"/>
                          <a:cs typeface="Calibri" panose="020F0502020204030204" pitchFamily="34" charset="0"/>
                        </a:rPr>
                        <a:t>For details of the technical changes included in Win 11 please see Microsoft’s </a:t>
                      </a:r>
                      <a:r>
                        <a:rPr lang="en-US" sz="1100" u="sng" kern="0">
                          <a:solidFill>
                            <a:srgbClr val="0000FF"/>
                          </a:solidFill>
                          <a:effectLst/>
                          <a:latin typeface="Aptos" panose="020B0004020202020204" pitchFamily="34" charset="0"/>
                          <a:ea typeface="Times New Roman" panose="02020603050405020304" pitchFamily="18" charset="0"/>
                          <a:cs typeface="Calibri" panose="020F0502020204030204" pitchFamily="34" charset="0"/>
                          <a:hlinkClick r:id="rId8" tooltip="What’s New in Windows">
                            <a:extLst>
                              <a:ext uri="{A12FA001-AC4F-418D-AE19-62706E023703}">
                                <ahyp:hlinkClr xmlns:ahyp="http://schemas.microsoft.com/office/drawing/2018/hyperlinkcolor" val="tx"/>
                              </a:ext>
                            </a:extLst>
                          </a:hlinkClick>
                        </a:rPr>
                        <a:t>What’s New in Windows</a:t>
                      </a:r>
                      <a:r>
                        <a:rPr lang="en-US" sz="1100" kern="0">
                          <a:solidFill>
                            <a:srgbClr val="000000"/>
                          </a:solidFill>
                          <a:effectLst/>
                          <a:latin typeface="Aptos" panose="020B0004020202020204" pitchFamily="34" charset="0"/>
                          <a:ea typeface="Times New Roman" panose="02020603050405020304" pitchFamily="18" charset="0"/>
                          <a:cs typeface="Calibri" panose="020F0502020204030204" pitchFamily="34" charset="0"/>
                        </a:rPr>
                        <a:t>.</a:t>
                      </a:r>
                      <a:endParaRPr lang="en-US" sz="11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p>
                      <a:pPr marL="171450" marR="0" lvl="0" indent="-171450">
                        <a:lnSpc>
                          <a:spcPct val="115000"/>
                        </a:lnSpc>
                        <a:spcBef>
                          <a:spcPts val="0"/>
                        </a:spcBef>
                        <a:spcAft>
                          <a:spcPts val="0"/>
                        </a:spcAft>
                        <a:buFont typeface="Arial" panose="020B0604020202020204" pitchFamily="34" charset="0"/>
                        <a:buChar char="•"/>
                      </a:pPr>
                      <a:r>
                        <a:rPr lang="en-US" sz="1100" kern="0">
                          <a:solidFill>
                            <a:srgbClr val="000000"/>
                          </a:solidFill>
                          <a:effectLst/>
                          <a:latin typeface="Aptos" panose="020B0004020202020204" pitchFamily="34" charset="0"/>
                          <a:ea typeface="Times New Roman" panose="02020603050405020304" pitchFamily="18" charset="0"/>
                          <a:cs typeface="Calibri" panose="020F0502020204030204" pitchFamily="34" charset="0"/>
                        </a:rPr>
                        <a:t>GSK also has specific build changes in Windows 11 that include:</a:t>
                      </a:r>
                      <a:endParaRPr lang="en-US" sz="11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p>
                      <a:pPr marL="339725" marR="0" lvl="1" indent="-171450">
                        <a:lnSpc>
                          <a:spcPct val="115000"/>
                        </a:lnSpc>
                        <a:spcBef>
                          <a:spcPts val="0"/>
                        </a:spcBef>
                        <a:spcAft>
                          <a:spcPts val="200"/>
                        </a:spcAft>
                        <a:buFont typeface="Courier New" panose="02070309020205020404" pitchFamily="49" charset="0"/>
                        <a:buChar char="o"/>
                      </a:pPr>
                      <a:r>
                        <a:rPr lang="en-US" sz="1100" kern="0">
                          <a:solidFill>
                            <a:srgbClr val="000000"/>
                          </a:solidFill>
                          <a:effectLst/>
                          <a:latin typeface="Aptos" panose="020B0004020202020204" pitchFamily="34" charset="0"/>
                          <a:ea typeface="Times New Roman" panose="02020603050405020304" pitchFamily="18" charset="0"/>
                          <a:cs typeface="Calibri" panose="020F0502020204030204" pitchFamily="34" charset="0"/>
                        </a:rPr>
                        <a:t>Active Directory goes to the cloud with the move to Azure Active Directory.</a:t>
                      </a:r>
                      <a:endParaRPr lang="en-US" sz="11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p>
                      <a:pPr marL="339725" lvl="1" indent="-171450">
                        <a:lnSpc>
                          <a:spcPct val="115000"/>
                        </a:lnSpc>
                        <a:spcBef>
                          <a:spcPts val="0"/>
                        </a:spcBef>
                        <a:spcAft>
                          <a:spcPts val="200"/>
                        </a:spcAft>
                        <a:buFont typeface="Courier New" panose="02070309020205020404" pitchFamily="49" charset="0"/>
                        <a:buChar char="o"/>
                      </a:pPr>
                      <a:r>
                        <a:rPr lang="en-US" sz="1100" kern="0">
                          <a:solidFill>
                            <a:srgbClr val="000000"/>
                          </a:solidFill>
                          <a:effectLst/>
                          <a:latin typeface="Aptos" panose="020B0004020202020204" pitchFamily="34" charset="0"/>
                          <a:ea typeface="Times New Roman" panose="02020603050405020304" pitchFamily="18" charset="0"/>
                          <a:cs typeface="Calibri" panose="020F0502020204030204" pitchFamily="34" charset="0"/>
                        </a:rPr>
                        <a:t>Autopilot Build is a new way of pre-configuring devices without needing to connect to the GSK network to do so. It allows GSK to work with vendors like HP and Lenovo to ship PCs directly from their warehouses to GSK end-users. </a:t>
                      </a:r>
                    </a:p>
                    <a:p>
                      <a:pPr marL="339725" lvl="1" indent="-171450">
                        <a:lnSpc>
                          <a:spcPct val="115000"/>
                        </a:lnSpc>
                        <a:spcBef>
                          <a:spcPts val="0"/>
                        </a:spcBef>
                        <a:spcAft>
                          <a:spcPts val="200"/>
                        </a:spcAft>
                        <a:buFont typeface="Courier New" panose="02070309020205020404" pitchFamily="49" charset="0"/>
                        <a:buChar char="o"/>
                      </a:pPr>
                      <a:r>
                        <a:rPr lang="en-US" sz="1100" kern="0">
                          <a:solidFill>
                            <a:srgbClr val="000000"/>
                          </a:solidFill>
                          <a:effectLst/>
                          <a:latin typeface="Aptos" panose="020B0004020202020204" pitchFamily="34" charset="0"/>
                          <a:ea typeface="Aptos" panose="020B0004020202020204" pitchFamily="34" charset="0"/>
                          <a:cs typeface="Calibri" panose="020F0502020204030204" pitchFamily="34" charset="0"/>
                        </a:rPr>
                        <a:t>Windows Hello for Business</a:t>
                      </a:r>
                      <a:endParaRPr lang="en-US" sz="11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p>
                      <a:pPr marL="339725" marR="0" lvl="1" indent="-171450">
                        <a:lnSpc>
                          <a:spcPct val="115000"/>
                        </a:lnSpc>
                        <a:spcBef>
                          <a:spcPts val="0"/>
                        </a:spcBef>
                        <a:spcAft>
                          <a:spcPts val="200"/>
                        </a:spcAft>
                        <a:buFont typeface="Courier New" panose="02070309020205020404" pitchFamily="49" charset="0"/>
                        <a:buChar char="o"/>
                      </a:pPr>
                      <a:r>
                        <a:rPr lang="en-US" sz="1100" kern="0">
                          <a:solidFill>
                            <a:srgbClr val="000000"/>
                          </a:solidFill>
                          <a:effectLst/>
                          <a:latin typeface="Aptos" panose="020B0004020202020204" pitchFamily="34" charset="0"/>
                          <a:ea typeface="Times New Roman" panose="02020603050405020304" pitchFamily="18" charset="0"/>
                          <a:cs typeface="Calibri" panose="020F0502020204030204" pitchFamily="34" charset="0"/>
                        </a:rPr>
                        <a:t>Intune’s Company Portal replaces Software Center.</a:t>
                      </a:r>
                      <a:endParaRPr lang="en-US" sz="11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p>
                      <a:pPr marL="339725" marR="0" lvl="1" indent="-171450">
                        <a:lnSpc>
                          <a:spcPct val="115000"/>
                        </a:lnSpc>
                        <a:spcBef>
                          <a:spcPts val="0"/>
                        </a:spcBef>
                        <a:spcAft>
                          <a:spcPts val="200"/>
                        </a:spcAft>
                        <a:buFont typeface="Courier New" panose="02070309020205020404" pitchFamily="49" charset="0"/>
                        <a:buChar char="o"/>
                      </a:pPr>
                      <a:r>
                        <a:rPr lang="en-US" sz="1100" kern="0">
                          <a:solidFill>
                            <a:srgbClr val="000000"/>
                          </a:solidFill>
                          <a:effectLst/>
                          <a:latin typeface="Aptos" panose="020B0004020202020204" pitchFamily="34" charset="0"/>
                          <a:ea typeface="Times New Roman" panose="02020603050405020304" pitchFamily="18" charset="0"/>
                          <a:cs typeface="Calibri" panose="020F0502020204030204" pitchFamily="34" charset="0"/>
                        </a:rPr>
                        <a:t>Ivanti Secure Access Client replaces Pulse Secure.</a:t>
                      </a:r>
                      <a:endParaRPr lang="en-US" sz="11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p>
                      <a:pPr marL="339725" marR="0" lvl="1" indent="-171450">
                        <a:lnSpc>
                          <a:spcPct val="115000"/>
                        </a:lnSpc>
                        <a:spcBef>
                          <a:spcPts val="0"/>
                        </a:spcBef>
                        <a:spcAft>
                          <a:spcPts val="200"/>
                        </a:spcAft>
                        <a:buFont typeface="Courier New" panose="02070309020205020404" pitchFamily="49" charset="0"/>
                        <a:buChar char="o"/>
                      </a:pPr>
                      <a:r>
                        <a:rPr lang="en-US" sz="1100" kern="0">
                          <a:solidFill>
                            <a:srgbClr val="000000"/>
                          </a:solidFill>
                          <a:effectLst/>
                          <a:latin typeface="Aptos" panose="020B0004020202020204" pitchFamily="34" charset="0"/>
                          <a:ea typeface="Times New Roman" panose="02020603050405020304" pitchFamily="18" charset="0"/>
                          <a:cs typeface="Calibri" panose="020F0502020204030204" pitchFamily="34" charset="0"/>
                        </a:rPr>
                        <a:t>Office 64-bit current channel replaces Office 32-bit semi-annual channel.</a:t>
                      </a:r>
                      <a:endParaRPr lang="en-US" sz="11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353054"/>
                  </a:ext>
                </a:extLst>
              </a:tr>
            </a:tbl>
          </a:graphicData>
        </a:graphic>
      </p:graphicFrame>
      <p:graphicFrame>
        <p:nvGraphicFramePr>
          <p:cNvPr id="26" name="Table 25">
            <a:extLst>
              <a:ext uri="{FF2B5EF4-FFF2-40B4-BE49-F238E27FC236}">
                <a16:creationId xmlns:a16="http://schemas.microsoft.com/office/drawing/2014/main" id="{A2797E23-37A2-2C16-1C16-4F443C60966D}"/>
              </a:ext>
            </a:extLst>
          </p:cNvPr>
          <p:cNvGraphicFramePr>
            <a:graphicFrameLocks noGrp="1"/>
          </p:cNvGraphicFramePr>
          <p:nvPr>
            <p:extLst>
              <p:ext uri="{D42A27DB-BD31-4B8C-83A1-F6EECF244321}">
                <p14:modId xmlns:p14="http://schemas.microsoft.com/office/powerpoint/2010/main" val="2398160256"/>
              </p:ext>
            </p:extLst>
          </p:nvPr>
        </p:nvGraphicFramePr>
        <p:xfrm>
          <a:off x="7341326" y="786589"/>
          <a:ext cx="4266786" cy="2058432"/>
        </p:xfrm>
        <a:graphic>
          <a:graphicData uri="http://schemas.openxmlformats.org/drawingml/2006/table">
            <a:tbl>
              <a:tblPr/>
              <a:tblGrid>
                <a:gridCol w="726658">
                  <a:extLst>
                    <a:ext uri="{9D8B030D-6E8A-4147-A177-3AD203B41FA5}">
                      <a16:colId xmlns:a16="http://schemas.microsoft.com/office/drawing/2014/main" val="1964541607"/>
                    </a:ext>
                  </a:extLst>
                </a:gridCol>
                <a:gridCol w="885032">
                  <a:extLst>
                    <a:ext uri="{9D8B030D-6E8A-4147-A177-3AD203B41FA5}">
                      <a16:colId xmlns:a16="http://schemas.microsoft.com/office/drawing/2014/main" val="3213382834"/>
                    </a:ext>
                  </a:extLst>
                </a:gridCol>
                <a:gridCol w="885032">
                  <a:extLst>
                    <a:ext uri="{9D8B030D-6E8A-4147-A177-3AD203B41FA5}">
                      <a16:colId xmlns:a16="http://schemas.microsoft.com/office/drawing/2014/main" val="1937540504"/>
                    </a:ext>
                  </a:extLst>
                </a:gridCol>
                <a:gridCol w="885032">
                  <a:extLst>
                    <a:ext uri="{9D8B030D-6E8A-4147-A177-3AD203B41FA5}">
                      <a16:colId xmlns:a16="http://schemas.microsoft.com/office/drawing/2014/main" val="3550806385"/>
                    </a:ext>
                  </a:extLst>
                </a:gridCol>
                <a:gridCol w="885032">
                  <a:extLst>
                    <a:ext uri="{9D8B030D-6E8A-4147-A177-3AD203B41FA5}">
                      <a16:colId xmlns:a16="http://schemas.microsoft.com/office/drawing/2014/main" val="987416343"/>
                    </a:ext>
                  </a:extLst>
                </a:gridCol>
              </a:tblGrid>
              <a:tr h="450605">
                <a:tc>
                  <a:txBody>
                    <a:bodyPr/>
                    <a:lstStyle/>
                    <a:p>
                      <a:pPr algn="l" fontAlgn="ctr"/>
                      <a:r>
                        <a:rPr lang="en-US" sz="1200" b="1" i="0" u="none" strike="noStrike">
                          <a:solidFill>
                            <a:srgbClr val="000000"/>
                          </a:solidFill>
                          <a:effectLst/>
                          <a:latin typeface="Aptos" panose="020B0004020202020204" pitchFamily="34" charset="0"/>
                        </a:rPr>
                        <a:t>W11 Scope</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highlight>
                            <a:srgbClr val="0F9ED5"/>
                          </a:highlight>
                          <a:latin typeface="Aptos" panose="020B0004020202020204" pitchFamily="34" charset="0"/>
                        </a:rPr>
                        <a:t>Upgrade PC</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0F9ED5"/>
                    </a:solidFill>
                  </a:tcPr>
                </a:tc>
                <a:tc>
                  <a:txBody>
                    <a:bodyPr/>
                    <a:lstStyle/>
                    <a:p>
                      <a:pPr algn="ctr" fontAlgn="ctr"/>
                      <a:r>
                        <a:rPr lang="en-US" sz="1100" b="1" i="0" u="none" strike="noStrike">
                          <a:solidFill>
                            <a:srgbClr val="000000"/>
                          </a:solidFill>
                          <a:effectLst/>
                          <a:highlight>
                            <a:srgbClr val="92D050"/>
                          </a:highlight>
                          <a:latin typeface="Aptos" panose="020B0004020202020204" pitchFamily="34" charset="0"/>
                        </a:rPr>
                        <a:t>Replace PC: Planned &amp; Budgeted</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100" b="1" i="0" u="none" strike="noStrike">
                          <a:solidFill>
                            <a:srgbClr val="000000"/>
                          </a:solidFill>
                          <a:effectLst/>
                          <a:highlight>
                            <a:srgbClr val="92D050"/>
                          </a:highlight>
                          <a:latin typeface="Aptos" panose="020B0004020202020204" pitchFamily="34" charset="0"/>
                        </a:rPr>
                        <a:t>Replace PC for W11 Update</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1" i="0" u="none" strike="noStrike">
                          <a:solidFill>
                            <a:srgbClr val="000000"/>
                          </a:solidFill>
                          <a:effectLst/>
                          <a:latin typeface="Aptos" panose="020B0004020202020204" pitchFamily="34" charset="0"/>
                        </a:rPr>
                        <a:t>TOTALS</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24223740"/>
                  </a:ext>
                </a:extLst>
              </a:tr>
              <a:tr h="222216">
                <a:tc>
                  <a:txBody>
                    <a:bodyPr/>
                    <a:lstStyle/>
                    <a:p>
                      <a:pPr algn="l" fontAlgn="ctr"/>
                      <a:r>
                        <a:rPr lang="en-US" sz="1100" b="0" i="0" u="none" strike="noStrike">
                          <a:solidFill>
                            <a:srgbClr val="000000"/>
                          </a:solidFill>
                          <a:effectLst/>
                          <a:latin typeface="Aptos" panose="020B0004020202020204" pitchFamily="34" charset="0"/>
                        </a:rPr>
                        <a:t>COMM</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100" b="0" i="0" u="none" strike="noStrike">
                          <a:solidFill>
                            <a:srgbClr val="000000"/>
                          </a:solidFill>
                          <a:effectLst/>
                          <a:highlight>
                            <a:srgbClr val="DAE9F8"/>
                          </a:highlight>
                          <a:latin typeface="Aptos" panose="020B0004020202020204" pitchFamily="34" charset="0"/>
                        </a:rPr>
                        <a:t>9052</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DAE9F8"/>
                    </a:solidFill>
                  </a:tcPr>
                </a:tc>
                <a:tc>
                  <a:txBody>
                    <a:bodyPr/>
                    <a:lstStyle/>
                    <a:p>
                      <a:pPr algn="ctr" fontAlgn="ctr"/>
                      <a:r>
                        <a:rPr lang="en-US" sz="1100" b="0" i="0" u="none" strike="noStrike">
                          <a:solidFill>
                            <a:srgbClr val="000000"/>
                          </a:solidFill>
                          <a:effectLst/>
                          <a:latin typeface="Aptos" panose="020B0004020202020204" pitchFamily="34" charset="0"/>
                        </a:rPr>
                        <a:t>2290</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100" b="0" i="0" u="none" strike="noStrike">
                          <a:solidFill>
                            <a:srgbClr val="000000"/>
                          </a:solidFill>
                          <a:effectLst/>
                          <a:highlight>
                            <a:srgbClr val="DAF2D0"/>
                          </a:highlight>
                          <a:latin typeface="Aptos" panose="020B0004020202020204" pitchFamily="34" charset="0"/>
                        </a:rPr>
                        <a:t>837</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DAF2D0"/>
                    </a:solidFill>
                  </a:tcPr>
                </a:tc>
                <a:tc>
                  <a:txBody>
                    <a:bodyPr/>
                    <a:lstStyle/>
                    <a:p>
                      <a:pPr algn="r" fontAlgn="ctr"/>
                      <a:r>
                        <a:rPr lang="en-US" sz="1100" b="1" i="0" u="none" strike="noStrike">
                          <a:solidFill>
                            <a:srgbClr val="000000"/>
                          </a:solidFill>
                          <a:effectLst/>
                          <a:latin typeface="Aptos" panose="020B0004020202020204" pitchFamily="34" charset="0"/>
                        </a:rPr>
                        <a:t>12179</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755711895"/>
                  </a:ext>
                </a:extLst>
              </a:tr>
              <a:tr h="222216">
                <a:tc>
                  <a:txBody>
                    <a:bodyPr/>
                    <a:lstStyle/>
                    <a:p>
                      <a:pPr algn="l" fontAlgn="ctr"/>
                      <a:r>
                        <a:rPr lang="en-US" sz="1100" b="0" i="0" u="none" strike="noStrike">
                          <a:solidFill>
                            <a:srgbClr val="000000"/>
                          </a:solidFill>
                          <a:effectLst/>
                          <a:latin typeface="Aptos" panose="020B0004020202020204" pitchFamily="34" charset="0"/>
                        </a:rPr>
                        <a:t>GF</a:t>
                      </a:r>
                    </a:p>
                  </a:txBody>
                  <a:tcPr marL="0" marR="0" marT="0" marB="0" anchor="ctr">
                    <a:lnL>
                      <a:noFill/>
                    </a:lnL>
                    <a:lnR>
                      <a:noFill/>
                    </a:lnR>
                    <a:lnT>
                      <a:noFill/>
                    </a:lnT>
                    <a:lnB>
                      <a:noFill/>
                    </a:lnB>
                    <a:noFill/>
                  </a:tcPr>
                </a:tc>
                <a:tc>
                  <a:txBody>
                    <a:bodyPr/>
                    <a:lstStyle/>
                    <a:p>
                      <a:pPr algn="ctr" fontAlgn="ctr"/>
                      <a:r>
                        <a:rPr lang="en-US" sz="1100" b="0" i="0" u="none" strike="noStrike">
                          <a:solidFill>
                            <a:srgbClr val="000000"/>
                          </a:solidFill>
                          <a:effectLst/>
                          <a:highlight>
                            <a:srgbClr val="DAE9F8"/>
                          </a:highlight>
                          <a:latin typeface="Aptos" panose="020B0004020202020204" pitchFamily="34" charset="0"/>
                        </a:rPr>
                        <a:t>12232</a:t>
                      </a:r>
                    </a:p>
                  </a:txBody>
                  <a:tcPr marL="0" marR="0" marT="0" marB="0" anchor="ctr">
                    <a:lnL>
                      <a:noFill/>
                    </a:lnL>
                    <a:lnR>
                      <a:noFill/>
                    </a:lnR>
                    <a:lnT>
                      <a:noFill/>
                    </a:lnT>
                    <a:lnB>
                      <a:noFill/>
                    </a:lnB>
                    <a:solidFill>
                      <a:srgbClr val="DAE9F8"/>
                    </a:solidFill>
                  </a:tcPr>
                </a:tc>
                <a:tc>
                  <a:txBody>
                    <a:bodyPr/>
                    <a:lstStyle/>
                    <a:p>
                      <a:pPr algn="ctr" fontAlgn="ctr"/>
                      <a:r>
                        <a:rPr lang="en-US" sz="1100" b="0" i="0" u="none" strike="noStrike">
                          <a:solidFill>
                            <a:srgbClr val="000000"/>
                          </a:solidFill>
                          <a:effectLst/>
                          <a:latin typeface="Aptos" panose="020B0004020202020204" pitchFamily="34" charset="0"/>
                        </a:rPr>
                        <a:t>2714</a:t>
                      </a:r>
                    </a:p>
                  </a:txBody>
                  <a:tcPr marL="0" marR="0" marT="0" marB="0" anchor="ctr">
                    <a:lnL>
                      <a:noFill/>
                    </a:lnL>
                    <a:lnR>
                      <a:noFill/>
                    </a:lnR>
                    <a:lnT>
                      <a:noFill/>
                    </a:lnT>
                    <a:lnB>
                      <a:noFill/>
                    </a:lnB>
                    <a:noFill/>
                  </a:tcPr>
                </a:tc>
                <a:tc>
                  <a:txBody>
                    <a:bodyPr/>
                    <a:lstStyle/>
                    <a:p>
                      <a:pPr algn="ctr" fontAlgn="ctr"/>
                      <a:r>
                        <a:rPr lang="en-US" sz="1100" b="0" i="0" u="none" strike="noStrike">
                          <a:solidFill>
                            <a:srgbClr val="000000"/>
                          </a:solidFill>
                          <a:effectLst/>
                          <a:highlight>
                            <a:srgbClr val="DAF2D0"/>
                          </a:highlight>
                          <a:latin typeface="Aptos" panose="020B0004020202020204" pitchFamily="34" charset="0"/>
                        </a:rPr>
                        <a:t>965</a:t>
                      </a:r>
                    </a:p>
                  </a:txBody>
                  <a:tcPr marL="0" marR="0" marT="0" marB="0" anchor="ctr">
                    <a:lnL>
                      <a:noFill/>
                    </a:lnL>
                    <a:lnR>
                      <a:noFill/>
                    </a:lnR>
                    <a:lnT>
                      <a:noFill/>
                    </a:lnT>
                    <a:lnB>
                      <a:noFill/>
                    </a:lnB>
                    <a:solidFill>
                      <a:srgbClr val="DAF2D0"/>
                    </a:solidFill>
                  </a:tcPr>
                </a:tc>
                <a:tc>
                  <a:txBody>
                    <a:bodyPr/>
                    <a:lstStyle/>
                    <a:p>
                      <a:pPr algn="r" fontAlgn="ctr"/>
                      <a:r>
                        <a:rPr lang="en-US" sz="1100" b="1" i="0" u="none" strike="noStrike">
                          <a:solidFill>
                            <a:srgbClr val="000000"/>
                          </a:solidFill>
                          <a:effectLst/>
                          <a:latin typeface="Aptos" panose="020B0004020202020204" pitchFamily="34" charset="0"/>
                        </a:rPr>
                        <a:t>15910</a:t>
                      </a:r>
                    </a:p>
                  </a:txBody>
                  <a:tcPr marL="0" marR="0" marT="0" marB="0" anchor="ctr">
                    <a:lnL>
                      <a:noFill/>
                    </a:lnL>
                    <a:lnR>
                      <a:noFill/>
                    </a:lnR>
                    <a:lnT>
                      <a:noFill/>
                    </a:lnT>
                    <a:lnB>
                      <a:noFill/>
                    </a:lnB>
                    <a:noFill/>
                  </a:tcPr>
                </a:tc>
                <a:extLst>
                  <a:ext uri="{0D108BD9-81ED-4DB2-BD59-A6C34878D82A}">
                    <a16:rowId xmlns:a16="http://schemas.microsoft.com/office/drawing/2014/main" val="3489468816"/>
                  </a:ext>
                </a:extLst>
              </a:tr>
              <a:tr h="222216">
                <a:tc>
                  <a:txBody>
                    <a:bodyPr/>
                    <a:lstStyle/>
                    <a:p>
                      <a:pPr algn="l" fontAlgn="ctr"/>
                      <a:r>
                        <a:rPr lang="en-US" sz="1100" b="0" i="0" u="none" strike="noStrike">
                          <a:solidFill>
                            <a:srgbClr val="000000"/>
                          </a:solidFill>
                          <a:effectLst/>
                          <a:latin typeface="Aptos" panose="020B0004020202020204" pitchFamily="34" charset="0"/>
                        </a:rPr>
                        <a:t>GH</a:t>
                      </a:r>
                    </a:p>
                  </a:txBody>
                  <a:tcPr marL="0" marR="0" marT="0" marB="0" anchor="ctr">
                    <a:lnL>
                      <a:noFill/>
                    </a:lnL>
                    <a:lnR>
                      <a:noFill/>
                    </a:lnR>
                    <a:lnT>
                      <a:noFill/>
                    </a:lnT>
                    <a:lnB>
                      <a:noFill/>
                    </a:lnB>
                    <a:noFill/>
                  </a:tcPr>
                </a:tc>
                <a:tc>
                  <a:txBody>
                    <a:bodyPr/>
                    <a:lstStyle/>
                    <a:p>
                      <a:pPr algn="ctr" fontAlgn="ctr"/>
                      <a:r>
                        <a:rPr lang="en-US" sz="1100" b="0" i="0" u="none" strike="noStrike">
                          <a:solidFill>
                            <a:srgbClr val="000000"/>
                          </a:solidFill>
                          <a:effectLst/>
                          <a:highlight>
                            <a:srgbClr val="DAE9F8"/>
                          </a:highlight>
                          <a:latin typeface="Aptos" panose="020B0004020202020204" pitchFamily="34" charset="0"/>
                        </a:rPr>
                        <a:t>283</a:t>
                      </a:r>
                    </a:p>
                  </a:txBody>
                  <a:tcPr marL="0" marR="0" marT="0" marB="0" anchor="ctr">
                    <a:lnL>
                      <a:noFill/>
                    </a:lnL>
                    <a:lnR>
                      <a:noFill/>
                    </a:lnR>
                    <a:lnT>
                      <a:noFill/>
                    </a:lnT>
                    <a:lnB>
                      <a:noFill/>
                    </a:lnB>
                    <a:solidFill>
                      <a:srgbClr val="DAE9F8"/>
                    </a:solidFill>
                  </a:tcPr>
                </a:tc>
                <a:tc>
                  <a:txBody>
                    <a:bodyPr/>
                    <a:lstStyle/>
                    <a:p>
                      <a:pPr algn="ctr" fontAlgn="ctr"/>
                      <a:r>
                        <a:rPr lang="en-US" sz="1100" b="0" i="0" u="none" strike="noStrike">
                          <a:solidFill>
                            <a:srgbClr val="000000"/>
                          </a:solidFill>
                          <a:effectLst/>
                          <a:latin typeface="Aptos" panose="020B0004020202020204" pitchFamily="34" charset="0"/>
                        </a:rPr>
                        <a:t>49</a:t>
                      </a:r>
                    </a:p>
                  </a:txBody>
                  <a:tcPr marL="0" marR="0" marT="0" marB="0" anchor="ctr">
                    <a:lnL>
                      <a:noFill/>
                    </a:lnL>
                    <a:lnR>
                      <a:noFill/>
                    </a:lnR>
                    <a:lnT>
                      <a:noFill/>
                    </a:lnT>
                    <a:lnB>
                      <a:noFill/>
                    </a:lnB>
                    <a:noFill/>
                  </a:tcPr>
                </a:tc>
                <a:tc>
                  <a:txBody>
                    <a:bodyPr/>
                    <a:lstStyle/>
                    <a:p>
                      <a:pPr algn="ctr" fontAlgn="ctr"/>
                      <a:r>
                        <a:rPr lang="en-US" sz="1100" b="0" i="0" u="none" strike="noStrike">
                          <a:solidFill>
                            <a:srgbClr val="000000"/>
                          </a:solidFill>
                          <a:effectLst/>
                          <a:highlight>
                            <a:srgbClr val="DAF2D0"/>
                          </a:highlight>
                          <a:latin typeface="Aptos" panose="020B0004020202020204" pitchFamily="34" charset="0"/>
                        </a:rPr>
                        <a:t>10</a:t>
                      </a:r>
                    </a:p>
                  </a:txBody>
                  <a:tcPr marL="0" marR="0" marT="0" marB="0" anchor="ctr">
                    <a:lnL>
                      <a:noFill/>
                    </a:lnL>
                    <a:lnR>
                      <a:noFill/>
                    </a:lnR>
                    <a:lnT>
                      <a:noFill/>
                    </a:lnT>
                    <a:lnB>
                      <a:noFill/>
                    </a:lnB>
                    <a:solidFill>
                      <a:srgbClr val="DAF2D0"/>
                    </a:solidFill>
                  </a:tcPr>
                </a:tc>
                <a:tc>
                  <a:txBody>
                    <a:bodyPr/>
                    <a:lstStyle/>
                    <a:p>
                      <a:pPr algn="r" fontAlgn="ctr"/>
                      <a:r>
                        <a:rPr lang="en-US" sz="1100" b="1" i="0" u="none" strike="noStrike">
                          <a:solidFill>
                            <a:srgbClr val="000000"/>
                          </a:solidFill>
                          <a:effectLst/>
                          <a:latin typeface="Aptos" panose="020B0004020202020204" pitchFamily="34" charset="0"/>
                        </a:rPr>
                        <a:t>342</a:t>
                      </a:r>
                    </a:p>
                  </a:txBody>
                  <a:tcPr marL="0" marR="0" marT="0" marB="0" anchor="ctr">
                    <a:lnL>
                      <a:noFill/>
                    </a:lnL>
                    <a:lnR>
                      <a:noFill/>
                    </a:lnR>
                    <a:lnT>
                      <a:noFill/>
                    </a:lnT>
                    <a:lnB>
                      <a:noFill/>
                    </a:lnB>
                    <a:noFill/>
                  </a:tcPr>
                </a:tc>
                <a:extLst>
                  <a:ext uri="{0D108BD9-81ED-4DB2-BD59-A6C34878D82A}">
                    <a16:rowId xmlns:a16="http://schemas.microsoft.com/office/drawing/2014/main" val="3489136030"/>
                  </a:ext>
                </a:extLst>
              </a:tr>
              <a:tr h="222216">
                <a:tc>
                  <a:txBody>
                    <a:bodyPr/>
                    <a:lstStyle/>
                    <a:p>
                      <a:pPr algn="l" fontAlgn="ctr"/>
                      <a:r>
                        <a:rPr lang="en-US" sz="1100" b="0" i="0" u="none" strike="noStrike">
                          <a:solidFill>
                            <a:srgbClr val="000000"/>
                          </a:solidFill>
                          <a:effectLst/>
                          <a:latin typeface="Aptos" panose="020B0004020202020204" pitchFamily="34" charset="0"/>
                        </a:rPr>
                        <a:t>GSC</a:t>
                      </a:r>
                    </a:p>
                  </a:txBody>
                  <a:tcPr marL="0" marR="0" marT="0" marB="0" anchor="ctr">
                    <a:lnL>
                      <a:noFill/>
                    </a:lnL>
                    <a:lnR>
                      <a:noFill/>
                    </a:lnR>
                    <a:lnT>
                      <a:noFill/>
                    </a:lnT>
                    <a:lnB>
                      <a:noFill/>
                    </a:lnB>
                    <a:noFill/>
                  </a:tcPr>
                </a:tc>
                <a:tc>
                  <a:txBody>
                    <a:bodyPr/>
                    <a:lstStyle/>
                    <a:p>
                      <a:pPr algn="ctr" fontAlgn="ctr"/>
                      <a:r>
                        <a:rPr lang="en-US" sz="1100" b="0" i="0" u="none" strike="noStrike">
                          <a:solidFill>
                            <a:srgbClr val="000000"/>
                          </a:solidFill>
                          <a:effectLst/>
                          <a:highlight>
                            <a:srgbClr val="DAE9F8"/>
                          </a:highlight>
                          <a:latin typeface="Aptos" panose="020B0004020202020204" pitchFamily="34" charset="0"/>
                        </a:rPr>
                        <a:t>22632</a:t>
                      </a:r>
                    </a:p>
                  </a:txBody>
                  <a:tcPr marL="0" marR="0" marT="0" marB="0" anchor="ctr">
                    <a:lnL>
                      <a:noFill/>
                    </a:lnL>
                    <a:lnR>
                      <a:noFill/>
                    </a:lnR>
                    <a:lnT>
                      <a:noFill/>
                    </a:lnT>
                    <a:lnB>
                      <a:noFill/>
                    </a:lnB>
                    <a:solidFill>
                      <a:srgbClr val="DAE9F8"/>
                    </a:solidFill>
                  </a:tcPr>
                </a:tc>
                <a:tc>
                  <a:txBody>
                    <a:bodyPr/>
                    <a:lstStyle/>
                    <a:p>
                      <a:pPr algn="ctr" fontAlgn="ctr"/>
                      <a:r>
                        <a:rPr lang="en-US" sz="1100" b="0" i="0" u="none" strike="noStrike">
                          <a:solidFill>
                            <a:srgbClr val="000000"/>
                          </a:solidFill>
                          <a:effectLst/>
                          <a:latin typeface="Aptos" panose="020B0004020202020204" pitchFamily="34" charset="0"/>
                        </a:rPr>
                        <a:t>6570</a:t>
                      </a:r>
                    </a:p>
                  </a:txBody>
                  <a:tcPr marL="0" marR="0" marT="0" marB="0" anchor="ctr">
                    <a:lnL>
                      <a:noFill/>
                    </a:lnL>
                    <a:lnR>
                      <a:noFill/>
                    </a:lnR>
                    <a:lnT>
                      <a:noFill/>
                    </a:lnT>
                    <a:lnB>
                      <a:noFill/>
                    </a:lnB>
                    <a:noFill/>
                  </a:tcPr>
                </a:tc>
                <a:tc>
                  <a:txBody>
                    <a:bodyPr/>
                    <a:lstStyle/>
                    <a:p>
                      <a:pPr algn="ctr" fontAlgn="ctr"/>
                      <a:r>
                        <a:rPr lang="en-US" sz="1100" b="0" i="0" u="none" strike="noStrike">
                          <a:solidFill>
                            <a:srgbClr val="000000"/>
                          </a:solidFill>
                          <a:effectLst/>
                          <a:highlight>
                            <a:srgbClr val="DAF2D0"/>
                          </a:highlight>
                          <a:latin typeface="Aptos" panose="020B0004020202020204" pitchFamily="34" charset="0"/>
                        </a:rPr>
                        <a:t>3024</a:t>
                      </a:r>
                    </a:p>
                  </a:txBody>
                  <a:tcPr marL="0" marR="0" marT="0" marB="0" anchor="ctr">
                    <a:lnL>
                      <a:noFill/>
                    </a:lnL>
                    <a:lnR>
                      <a:noFill/>
                    </a:lnR>
                    <a:lnT>
                      <a:noFill/>
                    </a:lnT>
                    <a:lnB>
                      <a:noFill/>
                    </a:lnB>
                    <a:solidFill>
                      <a:srgbClr val="DAF2D0"/>
                    </a:solidFill>
                  </a:tcPr>
                </a:tc>
                <a:tc>
                  <a:txBody>
                    <a:bodyPr/>
                    <a:lstStyle/>
                    <a:p>
                      <a:pPr algn="r" fontAlgn="ctr"/>
                      <a:r>
                        <a:rPr lang="en-US" sz="1100" b="1" i="0" u="none" strike="noStrike">
                          <a:solidFill>
                            <a:srgbClr val="000000"/>
                          </a:solidFill>
                          <a:effectLst/>
                          <a:latin typeface="Aptos" panose="020B0004020202020204" pitchFamily="34" charset="0"/>
                        </a:rPr>
                        <a:t>32226</a:t>
                      </a:r>
                    </a:p>
                  </a:txBody>
                  <a:tcPr marL="0" marR="0" marT="0" marB="0" anchor="ctr">
                    <a:lnL>
                      <a:noFill/>
                    </a:lnL>
                    <a:lnR>
                      <a:noFill/>
                    </a:lnR>
                    <a:lnT>
                      <a:noFill/>
                    </a:lnT>
                    <a:lnB>
                      <a:noFill/>
                    </a:lnB>
                    <a:noFill/>
                  </a:tcPr>
                </a:tc>
                <a:extLst>
                  <a:ext uri="{0D108BD9-81ED-4DB2-BD59-A6C34878D82A}">
                    <a16:rowId xmlns:a16="http://schemas.microsoft.com/office/drawing/2014/main" val="147896170"/>
                  </a:ext>
                </a:extLst>
              </a:tr>
              <a:tr h="222216">
                <a:tc>
                  <a:txBody>
                    <a:bodyPr/>
                    <a:lstStyle/>
                    <a:p>
                      <a:pPr algn="l" fontAlgn="ctr"/>
                      <a:r>
                        <a:rPr lang="en-US" sz="1100" b="0" i="0" u="none" strike="noStrike">
                          <a:solidFill>
                            <a:srgbClr val="000000"/>
                          </a:solidFill>
                          <a:effectLst/>
                          <a:latin typeface="Aptos" panose="020B0004020202020204" pitchFamily="34" charset="0"/>
                        </a:rPr>
                        <a:t>RD</a:t>
                      </a:r>
                    </a:p>
                  </a:txBody>
                  <a:tcPr marL="0" marR="0" marT="0" marB="0" anchor="ctr">
                    <a:lnL>
                      <a:noFill/>
                    </a:lnL>
                    <a:lnR>
                      <a:noFill/>
                    </a:lnR>
                    <a:lnT>
                      <a:noFill/>
                    </a:lnT>
                    <a:lnB>
                      <a:noFill/>
                    </a:lnB>
                    <a:noFill/>
                  </a:tcPr>
                </a:tc>
                <a:tc>
                  <a:txBody>
                    <a:bodyPr/>
                    <a:lstStyle/>
                    <a:p>
                      <a:pPr algn="ctr" fontAlgn="ctr"/>
                      <a:r>
                        <a:rPr lang="en-US" sz="1100" b="0" i="0" u="none" strike="noStrike">
                          <a:solidFill>
                            <a:srgbClr val="000000"/>
                          </a:solidFill>
                          <a:effectLst/>
                          <a:highlight>
                            <a:srgbClr val="DAE9F8"/>
                          </a:highlight>
                          <a:latin typeface="Aptos" panose="020B0004020202020204" pitchFamily="34" charset="0"/>
                        </a:rPr>
                        <a:t>16710</a:t>
                      </a:r>
                    </a:p>
                  </a:txBody>
                  <a:tcPr marL="0" marR="0" marT="0" marB="0" anchor="ctr">
                    <a:lnL>
                      <a:noFill/>
                    </a:lnL>
                    <a:lnR>
                      <a:noFill/>
                    </a:lnR>
                    <a:lnT>
                      <a:noFill/>
                    </a:lnT>
                    <a:lnB>
                      <a:noFill/>
                    </a:lnB>
                    <a:solidFill>
                      <a:srgbClr val="DAE9F8"/>
                    </a:solidFill>
                  </a:tcPr>
                </a:tc>
                <a:tc>
                  <a:txBody>
                    <a:bodyPr/>
                    <a:lstStyle/>
                    <a:p>
                      <a:pPr algn="ctr" fontAlgn="ctr"/>
                      <a:r>
                        <a:rPr lang="en-US" sz="1100" b="0" i="0" u="none" strike="noStrike">
                          <a:solidFill>
                            <a:srgbClr val="000000"/>
                          </a:solidFill>
                          <a:effectLst/>
                          <a:latin typeface="Aptos" panose="020B0004020202020204" pitchFamily="34" charset="0"/>
                        </a:rPr>
                        <a:t>3413</a:t>
                      </a:r>
                    </a:p>
                  </a:txBody>
                  <a:tcPr marL="0" marR="0" marT="0" marB="0" anchor="ctr">
                    <a:lnL>
                      <a:noFill/>
                    </a:lnL>
                    <a:lnR>
                      <a:noFill/>
                    </a:lnR>
                    <a:lnT>
                      <a:noFill/>
                    </a:lnT>
                    <a:lnB>
                      <a:noFill/>
                    </a:lnB>
                    <a:noFill/>
                  </a:tcPr>
                </a:tc>
                <a:tc>
                  <a:txBody>
                    <a:bodyPr/>
                    <a:lstStyle/>
                    <a:p>
                      <a:pPr algn="ctr" fontAlgn="ctr"/>
                      <a:r>
                        <a:rPr lang="en-US" sz="1100" b="0" i="0" u="none" strike="noStrike">
                          <a:solidFill>
                            <a:srgbClr val="000000"/>
                          </a:solidFill>
                          <a:effectLst/>
                          <a:highlight>
                            <a:srgbClr val="DAF2D0"/>
                          </a:highlight>
                          <a:latin typeface="Aptos" panose="020B0004020202020204" pitchFamily="34" charset="0"/>
                        </a:rPr>
                        <a:t>1316</a:t>
                      </a:r>
                    </a:p>
                  </a:txBody>
                  <a:tcPr marL="0" marR="0" marT="0" marB="0" anchor="ctr">
                    <a:lnL>
                      <a:noFill/>
                    </a:lnL>
                    <a:lnR>
                      <a:noFill/>
                    </a:lnR>
                    <a:lnT>
                      <a:noFill/>
                    </a:lnT>
                    <a:lnB>
                      <a:noFill/>
                    </a:lnB>
                    <a:solidFill>
                      <a:srgbClr val="DAF2D0"/>
                    </a:solidFill>
                  </a:tcPr>
                </a:tc>
                <a:tc>
                  <a:txBody>
                    <a:bodyPr/>
                    <a:lstStyle/>
                    <a:p>
                      <a:pPr algn="r" fontAlgn="ctr"/>
                      <a:r>
                        <a:rPr lang="en-US" sz="1100" b="1" i="0" u="none" strike="noStrike">
                          <a:solidFill>
                            <a:srgbClr val="000000"/>
                          </a:solidFill>
                          <a:effectLst/>
                          <a:latin typeface="Aptos" panose="020B0004020202020204" pitchFamily="34" charset="0"/>
                        </a:rPr>
                        <a:t>21439</a:t>
                      </a:r>
                    </a:p>
                  </a:txBody>
                  <a:tcPr marL="0" marR="0" marT="0" marB="0" anchor="ctr">
                    <a:lnL>
                      <a:noFill/>
                    </a:lnL>
                    <a:lnR>
                      <a:noFill/>
                    </a:lnR>
                    <a:lnT>
                      <a:noFill/>
                    </a:lnT>
                    <a:lnB>
                      <a:noFill/>
                    </a:lnB>
                    <a:noFill/>
                  </a:tcPr>
                </a:tc>
                <a:extLst>
                  <a:ext uri="{0D108BD9-81ED-4DB2-BD59-A6C34878D82A}">
                    <a16:rowId xmlns:a16="http://schemas.microsoft.com/office/drawing/2014/main" val="4174195370"/>
                  </a:ext>
                </a:extLst>
              </a:tr>
              <a:tr h="222216">
                <a:tc>
                  <a:txBody>
                    <a:bodyPr/>
                    <a:lstStyle/>
                    <a:p>
                      <a:pPr algn="l" fontAlgn="ctr"/>
                      <a:r>
                        <a:rPr lang="en-US" sz="1100" b="0" i="0" u="none" strike="noStrike">
                          <a:solidFill>
                            <a:srgbClr val="000000"/>
                          </a:solidFill>
                          <a:effectLst/>
                          <a:latin typeface="Aptos" panose="020B0004020202020204" pitchFamily="34" charset="0"/>
                        </a:rPr>
                        <a:t>VIIV</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highlight>
                            <a:srgbClr val="DAE9F8"/>
                          </a:highlight>
                          <a:latin typeface="Aptos" panose="020B0004020202020204" pitchFamily="34" charset="0"/>
                        </a:rPr>
                        <a:t>1560</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US" sz="1100" b="0" i="0" u="none" strike="noStrike">
                          <a:solidFill>
                            <a:srgbClr val="000000"/>
                          </a:solidFill>
                          <a:effectLst/>
                          <a:latin typeface="Aptos" panose="020B0004020202020204" pitchFamily="34" charset="0"/>
                        </a:rPr>
                        <a:t>198</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highlight>
                            <a:srgbClr val="DAF2D0"/>
                          </a:highlight>
                          <a:latin typeface="Aptos" panose="020B0004020202020204" pitchFamily="34" charset="0"/>
                        </a:rPr>
                        <a:t>112</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DAF2D0"/>
                    </a:solidFill>
                  </a:tcPr>
                </a:tc>
                <a:tc>
                  <a:txBody>
                    <a:bodyPr/>
                    <a:lstStyle/>
                    <a:p>
                      <a:pPr algn="r" fontAlgn="ctr"/>
                      <a:r>
                        <a:rPr lang="en-US" sz="1100" b="1" i="0" u="none" strike="noStrike">
                          <a:solidFill>
                            <a:srgbClr val="000000"/>
                          </a:solidFill>
                          <a:effectLst/>
                          <a:latin typeface="Aptos" panose="020B0004020202020204" pitchFamily="34" charset="0"/>
                        </a:rPr>
                        <a:t>1870</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24873246"/>
                  </a:ext>
                </a:extLst>
              </a:tr>
              <a:tr h="222216">
                <a:tc>
                  <a:txBody>
                    <a:bodyPr/>
                    <a:lstStyle/>
                    <a:p>
                      <a:pPr algn="l" fontAlgn="ctr"/>
                      <a:endParaRPr lang="en-US" sz="1100" b="0" i="0" u="none" strike="noStrike">
                        <a:solidFill>
                          <a:srgbClr val="000000"/>
                        </a:solidFill>
                        <a:effectLst/>
                        <a:latin typeface="Aptos" panose="020B00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100" b="1" i="0" u="none" strike="noStrike">
                          <a:solidFill>
                            <a:srgbClr val="000000"/>
                          </a:solidFill>
                          <a:effectLst/>
                          <a:latin typeface="Aptos" panose="020B0004020202020204" pitchFamily="34" charset="0"/>
                        </a:rPr>
                        <a:t>62468</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100" b="1" i="0" u="none" strike="noStrike">
                          <a:solidFill>
                            <a:srgbClr val="000000"/>
                          </a:solidFill>
                          <a:effectLst/>
                          <a:latin typeface="Aptos" panose="020B0004020202020204" pitchFamily="34" charset="0"/>
                        </a:rPr>
                        <a:t>15234</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100" b="1" i="0" u="none" strike="noStrike">
                          <a:solidFill>
                            <a:srgbClr val="000000"/>
                          </a:solidFill>
                          <a:effectLst/>
                          <a:latin typeface="Aptos" panose="020B0004020202020204" pitchFamily="34" charset="0"/>
                        </a:rPr>
                        <a:t>6264</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ctr"/>
                      <a:r>
                        <a:rPr lang="en-US" sz="1100" b="1" i="0" u="none" strike="noStrike">
                          <a:solidFill>
                            <a:srgbClr val="000000"/>
                          </a:solidFill>
                          <a:effectLst/>
                          <a:latin typeface="Aptos" panose="020B0004020202020204" pitchFamily="34" charset="0"/>
                        </a:rPr>
                        <a:t>83966</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4163451097"/>
                  </a:ext>
                </a:extLst>
              </a:tr>
            </a:tbl>
          </a:graphicData>
        </a:graphic>
      </p:graphicFrame>
      <p:sp>
        <p:nvSpPr>
          <p:cNvPr id="3" name="TextBox 2">
            <a:extLst>
              <a:ext uri="{FF2B5EF4-FFF2-40B4-BE49-F238E27FC236}">
                <a16:creationId xmlns:a16="http://schemas.microsoft.com/office/drawing/2014/main" id="{A5FAF018-7F08-477A-FD1A-BFFD1CB34123}"/>
              </a:ext>
            </a:extLst>
          </p:cNvPr>
          <p:cNvSpPr txBox="1"/>
          <p:nvPr/>
        </p:nvSpPr>
        <p:spPr>
          <a:xfrm>
            <a:off x="4804184" y="4820974"/>
            <a:ext cx="2432639" cy="1828801"/>
          </a:xfrm>
          <a:prstGeom prst="rect">
            <a:avLst/>
          </a:prstGeom>
          <a:solidFill>
            <a:srgbClr val="FFC000"/>
          </a:solidFill>
        </p:spPr>
        <p:txBody>
          <a:bodyPr wrap="square" lIns="91440" tIns="91440" rIns="91440" bIns="91440" rtlCol="0" anchor="ctr">
            <a:noAutofit/>
          </a:bodyPr>
          <a:lstStyle/>
          <a:p>
            <a:pPr algn="ctr">
              <a:lnSpc>
                <a:spcPct val="114000"/>
              </a:lnSpc>
              <a:buClr>
                <a:schemeClr val="tx2"/>
              </a:buClr>
              <a:buSzPct val="150000"/>
            </a:pPr>
            <a:r>
              <a:rPr lang="en-US" sz="2000" b="1">
                <a:latin typeface="Aptos" panose="020B0004020202020204" pitchFamily="34" charset="0"/>
              </a:rPr>
              <a:t>Win 10 Update</a:t>
            </a:r>
          </a:p>
          <a:p>
            <a:pPr algn="l">
              <a:lnSpc>
                <a:spcPct val="114000"/>
              </a:lnSpc>
              <a:buClr>
                <a:schemeClr val="tx2"/>
              </a:buClr>
              <a:buSzPct val="150000"/>
            </a:pPr>
            <a:r>
              <a:rPr lang="en-US" sz="1050" b="1">
                <a:latin typeface="Aptos" panose="020B0004020202020204" pitchFamily="34" charset="0"/>
              </a:rPr>
              <a:t>W10 21H2 </a:t>
            </a:r>
            <a:r>
              <a:rPr lang="en-US" sz="1050">
                <a:latin typeface="Aptos" panose="020B0004020202020204" pitchFamily="34" charset="0"/>
              </a:rPr>
              <a:t>will be tombstoned as of end-June. This means:</a:t>
            </a:r>
          </a:p>
          <a:p>
            <a:pPr marL="169863" indent="-169863" algn="l">
              <a:lnSpc>
                <a:spcPct val="114000"/>
              </a:lnSpc>
              <a:buClr>
                <a:srgbClr val="000000"/>
              </a:buClr>
              <a:buSzPct val="150000"/>
              <a:buFont typeface="Arial" panose="020B0604020202020204" pitchFamily="34" charset="0"/>
              <a:buChar char="•"/>
            </a:pPr>
            <a:r>
              <a:rPr lang="en-US" sz="1050">
                <a:latin typeface="Aptos" panose="020B0004020202020204" pitchFamily="34" charset="0"/>
              </a:rPr>
              <a:t>end of W10 build support</a:t>
            </a:r>
          </a:p>
          <a:p>
            <a:pPr marL="169863" indent="-169863" algn="l">
              <a:lnSpc>
                <a:spcPct val="114000"/>
              </a:lnSpc>
              <a:buClr>
                <a:srgbClr val="000000"/>
              </a:buClr>
              <a:buSzPct val="150000"/>
              <a:buFont typeface="Arial" panose="020B0604020202020204" pitchFamily="34" charset="0"/>
              <a:buChar char="•"/>
            </a:pPr>
            <a:r>
              <a:rPr lang="en-US" sz="1050">
                <a:latin typeface="Aptos" panose="020B0004020202020204" pitchFamily="34" charset="0"/>
              </a:rPr>
              <a:t>move to the new hardware models with W11 installed mid-end July</a:t>
            </a:r>
          </a:p>
          <a:p>
            <a:pPr marL="169863" indent="-169863" algn="l">
              <a:lnSpc>
                <a:spcPct val="114000"/>
              </a:lnSpc>
              <a:buClr>
                <a:srgbClr val="000000"/>
              </a:buClr>
              <a:buSzPct val="150000"/>
              <a:buFont typeface="Arial" panose="020B0604020202020204" pitchFamily="34" charset="0"/>
              <a:buChar char="•"/>
            </a:pPr>
            <a:r>
              <a:rPr lang="en-US" sz="1050">
                <a:latin typeface="Aptos" panose="020B0004020202020204" pitchFamily="34" charset="0"/>
              </a:rPr>
              <a:t>target is all new hires will receive W11 PCs as of August</a:t>
            </a:r>
          </a:p>
        </p:txBody>
      </p:sp>
    </p:spTree>
    <p:extLst>
      <p:ext uri="{BB962C8B-B14F-4D97-AF65-F5344CB8AC3E}">
        <p14:creationId xmlns:p14="http://schemas.microsoft.com/office/powerpoint/2010/main" val="388593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BA6FA-B0BC-419F-B47F-304D3AAA4A77}"/>
              </a:ext>
            </a:extLst>
          </p:cNvPr>
          <p:cNvSpPr>
            <a:spLocks noGrp="1"/>
          </p:cNvSpPr>
          <p:nvPr>
            <p:ph type="body" sz="quarter" idx="25"/>
          </p:nvPr>
        </p:nvSpPr>
        <p:spPr/>
        <p:txBody>
          <a:bodyPr anchor="ctr"/>
          <a:lstStyle/>
          <a:p>
            <a:pPr marL="0" indent="0" rtl="0">
              <a:buNone/>
            </a:pPr>
            <a:r>
              <a:rPr lang="en-US" sz="4000">
                <a:latin typeface="Aptos" panose="020B0004020202020204" pitchFamily="34" charset="0"/>
              </a:rPr>
              <a:t>Deployment Strategy</a:t>
            </a:r>
            <a:endParaRPr lang="en-US" sz="4000"/>
          </a:p>
        </p:txBody>
      </p:sp>
      <p:sp>
        <p:nvSpPr>
          <p:cNvPr id="5" name="Slide Number Placeholder 4">
            <a:extLst>
              <a:ext uri="{FF2B5EF4-FFF2-40B4-BE49-F238E27FC236}">
                <a16:creationId xmlns:a16="http://schemas.microsoft.com/office/drawing/2014/main" id="{2562AA53-F3E1-5FAB-77A9-2FB6D19E2BC3}"/>
              </a:ext>
            </a:extLst>
          </p:cNvPr>
          <p:cNvSpPr>
            <a:spLocks noGrp="1"/>
          </p:cNvSpPr>
          <p:nvPr>
            <p:ph type="sldNum" sz="quarter" idx="23"/>
          </p:nvPr>
        </p:nvSpPr>
        <p:spPr/>
        <p:txBody>
          <a:bodyPr/>
          <a:lstStyle/>
          <a:p>
            <a:fld id="{9F9F533D-B52E-4A2F-BF72-0ADD2D94BD75}" type="slidenum">
              <a:rPr lang="en-GB" smtClean="0"/>
              <a:pPr/>
              <a:t>4</a:t>
            </a:fld>
            <a:endParaRPr lang="en-GB"/>
          </a:p>
        </p:txBody>
      </p:sp>
      <p:sp>
        <p:nvSpPr>
          <p:cNvPr id="7" name="Text Placeholder 6">
            <a:extLst>
              <a:ext uri="{FF2B5EF4-FFF2-40B4-BE49-F238E27FC236}">
                <a16:creationId xmlns:a16="http://schemas.microsoft.com/office/drawing/2014/main" id="{54C90CB2-F3ED-E912-3D6E-3A5BCE82C7D7}"/>
              </a:ext>
            </a:extLst>
          </p:cNvPr>
          <p:cNvSpPr>
            <a:spLocks noGrp="1"/>
          </p:cNvSpPr>
          <p:nvPr>
            <p:ph type="body" sz="quarter" idx="24"/>
          </p:nvPr>
        </p:nvSpPr>
        <p:spPr/>
        <p:txBody>
          <a:bodyPr/>
          <a:lstStyle/>
          <a:p>
            <a:pPr>
              <a:buClr>
                <a:srgbClr val="0078D4"/>
              </a:buClr>
            </a:pPr>
            <a:r>
              <a:rPr lang="en-US" sz="2400"/>
              <a:t>PC E</a:t>
            </a:r>
            <a:r>
              <a:rPr lang="en-US" sz="2400">
                <a:latin typeface="Aptos" panose="020B0004020202020204" pitchFamily="34" charset="0"/>
              </a:rPr>
              <a:t>ligibility</a:t>
            </a:r>
          </a:p>
          <a:p>
            <a:pPr>
              <a:buClr>
                <a:srgbClr val="0078D4"/>
              </a:buClr>
            </a:pPr>
            <a:r>
              <a:rPr lang="en-US" sz="2400"/>
              <a:t>PC R</a:t>
            </a:r>
            <a:r>
              <a:rPr lang="en-US" sz="2400">
                <a:latin typeface="Aptos" panose="020B0004020202020204" pitchFamily="34" charset="0"/>
              </a:rPr>
              <a:t>eadiness</a:t>
            </a:r>
          </a:p>
          <a:p>
            <a:pPr>
              <a:buClr>
                <a:srgbClr val="0078D4"/>
              </a:buClr>
            </a:pPr>
            <a:r>
              <a:rPr lang="en-US" sz="2400"/>
              <a:t>PC T</a:t>
            </a:r>
            <a:r>
              <a:rPr lang="en-US" sz="2400">
                <a:latin typeface="Aptos" panose="020B0004020202020204" pitchFamily="34" charset="0"/>
              </a:rPr>
              <a:t>argeting</a:t>
            </a:r>
          </a:p>
          <a:p>
            <a:pPr>
              <a:buClr>
                <a:srgbClr val="0078D4"/>
              </a:buClr>
            </a:pPr>
            <a:r>
              <a:rPr lang="en-US" sz="2400"/>
              <a:t>R</a:t>
            </a:r>
            <a:r>
              <a:rPr lang="en-US" sz="2400">
                <a:latin typeface="Aptos" panose="020B0004020202020204" pitchFamily="34" charset="0"/>
              </a:rPr>
              <a:t>amp-up &amp; </a:t>
            </a:r>
            <a:r>
              <a:rPr lang="en-US" sz="2400"/>
              <a:t>W</a:t>
            </a:r>
            <a:r>
              <a:rPr lang="en-US" sz="2400">
                <a:latin typeface="Aptos" panose="020B0004020202020204" pitchFamily="34" charset="0"/>
              </a:rPr>
              <a:t>aves</a:t>
            </a:r>
          </a:p>
          <a:p>
            <a:pPr>
              <a:buClr>
                <a:srgbClr val="0078D4"/>
              </a:buClr>
            </a:pPr>
            <a:r>
              <a:rPr lang="en-US" sz="2400"/>
              <a:t>Exceptions &amp; Special Handling</a:t>
            </a:r>
          </a:p>
          <a:p>
            <a:pPr>
              <a:buClr>
                <a:srgbClr val="0078D4"/>
              </a:buClr>
            </a:pPr>
            <a:r>
              <a:rPr lang="en-US" sz="2400"/>
              <a:t>2 Deployment Tracks</a:t>
            </a:r>
          </a:p>
          <a:p>
            <a:pPr lvl="1"/>
            <a:r>
              <a:rPr lang="en-US" sz="2400"/>
              <a:t>Upgrade PC</a:t>
            </a:r>
          </a:p>
          <a:p>
            <a:pPr lvl="1"/>
            <a:r>
              <a:rPr lang="en-US" sz="2400"/>
              <a:t>Replace PC</a:t>
            </a:r>
          </a:p>
          <a:p>
            <a:pPr marL="0" indent="0">
              <a:buNone/>
            </a:pPr>
            <a:endParaRPr lang="en-US" sz="2400">
              <a:latin typeface="Aptos" panose="020B0004020202020204" pitchFamily="34" charset="0"/>
            </a:endParaRPr>
          </a:p>
          <a:p>
            <a:endParaRPr lang="en-US" sz="2400"/>
          </a:p>
        </p:txBody>
      </p:sp>
      <p:sp>
        <p:nvSpPr>
          <p:cNvPr id="8" name="Title 7">
            <a:extLst>
              <a:ext uri="{FF2B5EF4-FFF2-40B4-BE49-F238E27FC236}">
                <a16:creationId xmlns:a16="http://schemas.microsoft.com/office/drawing/2014/main" id="{4442091C-B2D9-B0FC-DA54-125EC32A8F10}"/>
              </a:ext>
            </a:extLst>
          </p:cNvPr>
          <p:cNvSpPr>
            <a:spLocks noGrp="1"/>
          </p:cNvSpPr>
          <p:nvPr>
            <p:ph type="title"/>
          </p:nvPr>
        </p:nvSpPr>
        <p:spPr/>
        <p:txBody>
          <a:bodyPr/>
          <a:lstStyle/>
          <a:p>
            <a:r>
              <a:rPr lang="en-US"/>
              <a:t>Win 11 Train the Trainer: Deployment</a:t>
            </a:r>
          </a:p>
        </p:txBody>
      </p:sp>
    </p:spTree>
    <p:extLst>
      <p:ext uri="{BB962C8B-B14F-4D97-AF65-F5344CB8AC3E}">
        <p14:creationId xmlns:p14="http://schemas.microsoft.com/office/powerpoint/2010/main" val="1704263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64EC3-2744-AF9C-B404-2D2C4AFAC574}"/>
            </a:ext>
          </a:extLst>
        </p:cNvPr>
        <p:cNvGrpSpPr/>
        <p:nvPr/>
      </p:nvGrpSpPr>
      <p:grpSpPr>
        <a:xfrm>
          <a:off x="0" y="0"/>
          <a:ext cx="0" cy="0"/>
          <a:chOff x="0" y="0"/>
          <a:chExt cx="0" cy="0"/>
        </a:xfrm>
      </p:grpSpPr>
      <p:graphicFrame>
        <p:nvGraphicFramePr>
          <p:cNvPr id="98" name="Table 77">
            <a:extLst>
              <a:ext uri="{FF2B5EF4-FFF2-40B4-BE49-F238E27FC236}">
                <a16:creationId xmlns:a16="http://schemas.microsoft.com/office/drawing/2014/main" id="{9D17D321-58A9-E98F-9075-5E1FBC407BA7}"/>
              </a:ext>
            </a:extLst>
          </p:cNvPr>
          <p:cNvGraphicFramePr>
            <a:graphicFrameLocks noGrp="1"/>
          </p:cNvGraphicFramePr>
          <p:nvPr>
            <p:extLst>
              <p:ext uri="{D42A27DB-BD31-4B8C-83A1-F6EECF244321}">
                <p14:modId xmlns:p14="http://schemas.microsoft.com/office/powerpoint/2010/main" val="3054055151"/>
              </p:ext>
            </p:extLst>
          </p:nvPr>
        </p:nvGraphicFramePr>
        <p:xfrm>
          <a:off x="228579" y="1757168"/>
          <a:ext cx="5623202" cy="1737360"/>
        </p:xfrm>
        <a:graphic>
          <a:graphicData uri="http://schemas.openxmlformats.org/drawingml/2006/table">
            <a:tbl>
              <a:tblPr firstRow="1" bandRow="1">
                <a:tableStyleId>{17292A2E-F333-43FB-9621-5CBBE7FDCDCB}</a:tableStyleId>
              </a:tblPr>
              <a:tblGrid>
                <a:gridCol w="1843674">
                  <a:extLst>
                    <a:ext uri="{9D8B030D-6E8A-4147-A177-3AD203B41FA5}">
                      <a16:colId xmlns:a16="http://schemas.microsoft.com/office/drawing/2014/main" val="4229986789"/>
                    </a:ext>
                  </a:extLst>
                </a:gridCol>
                <a:gridCol w="2028039">
                  <a:extLst>
                    <a:ext uri="{9D8B030D-6E8A-4147-A177-3AD203B41FA5}">
                      <a16:colId xmlns:a16="http://schemas.microsoft.com/office/drawing/2014/main" val="4223553101"/>
                    </a:ext>
                  </a:extLst>
                </a:gridCol>
                <a:gridCol w="1751489">
                  <a:extLst>
                    <a:ext uri="{9D8B030D-6E8A-4147-A177-3AD203B41FA5}">
                      <a16:colId xmlns:a16="http://schemas.microsoft.com/office/drawing/2014/main" val="1449022430"/>
                    </a:ext>
                  </a:extLst>
                </a:gridCol>
              </a:tblGrid>
              <a:tr h="267671">
                <a:tc>
                  <a:txBody>
                    <a:bodyPr/>
                    <a:lstStyle/>
                    <a:p>
                      <a:pPr marL="0" indent="0">
                        <a:lnSpc>
                          <a:spcPct val="100000"/>
                        </a:lnSpc>
                        <a:spcAft>
                          <a:spcPts val="300"/>
                        </a:spcAft>
                        <a:buFont typeface="Arial" panose="020B0604020202020204" pitchFamily="34" charset="0"/>
                        <a:buNone/>
                      </a:pPr>
                      <a:r>
                        <a:rPr lang="en-US" sz="1200">
                          <a:solidFill>
                            <a:schemeClr val="bg1"/>
                          </a:solidFill>
                          <a:latin typeface="Aptos" panose="020B0004020202020204" pitchFamily="34" charset="0"/>
                          <a:cs typeface="Calibri" panose="020F0502020204030204" pitchFamily="34" charset="0"/>
                        </a:rPr>
                        <a:t>PC Eligibility</a:t>
                      </a:r>
                      <a:endParaRPr lang="en-US" sz="1100">
                        <a:solidFill>
                          <a:schemeClr val="bg1"/>
                        </a:solidFill>
                        <a:latin typeface="Aptos" panose="020B000402020202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nSpc>
                          <a:spcPct val="100000"/>
                        </a:lnSpc>
                        <a:spcAft>
                          <a:spcPts val="300"/>
                        </a:spcAft>
                      </a:pPr>
                      <a:endParaRPr lang="en-US" sz="1100">
                        <a:solidFill>
                          <a:schemeClr val="bg1"/>
                        </a:solidFill>
                        <a:latin typeface="Aptos" panose="020B000402020202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nSpc>
                          <a:spcPct val="100000"/>
                        </a:lnSpc>
                        <a:spcAft>
                          <a:spcPts val="300"/>
                        </a:spcAft>
                      </a:pPr>
                      <a:endParaRPr lang="en-US" sz="1100">
                        <a:solidFill>
                          <a:schemeClr val="bg1"/>
                        </a:solidFill>
                        <a:latin typeface="Aptos" panose="020B000402020202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1562256836"/>
                  </a:ext>
                </a:extLst>
              </a:tr>
              <a:tr h="1463040">
                <a:tc>
                  <a:txBody>
                    <a:bodyPr/>
                    <a:lstStyle/>
                    <a:p>
                      <a:pPr marL="171450" marR="0" lvl="0" indent="-171450">
                        <a:spcBef>
                          <a:spcPts val="0"/>
                        </a:spcBef>
                        <a:spcAft>
                          <a:spcPts val="0"/>
                        </a:spcAft>
                        <a:buFont typeface="Arial" panose="020B0604020202020204" pitchFamily="34" charset="0"/>
                        <a:buChar char="•"/>
                      </a:pPr>
                      <a:r>
                        <a:rPr lang="en-US" sz="1100">
                          <a:effectLst/>
                          <a:latin typeface="Aptos" panose="020B0004020202020204" pitchFamily="34" charset="0"/>
                          <a:ea typeface="Times New Roman" panose="02020603050405020304" pitchFamily="18" charset="0"/>
                        </a:rPr>
                        <a:t>Is </a:t>
                      </a:r>
                      <a:r>
                        <a:rPr lang="en-US" sz="1100" u="sng">
                          <a:solidFill>
                            <a:srgbClr val="0000FF"/>
                          </a:solidFill>
                          <a:effectLst/>
                          <a:latin typeface="Aptos" panose="020B0004020202020204" pitchFamily="34" charset="0"/>
                          <a:ea typeface="Times New Roman" panose="02020603050405020304" pitchFamily="18" charset="0"/>
                          <a:hlinkClick r:id="rId3">
                            <a:extLst>
                              <a:ext uri="{A12FA001-AC4F-418D-AE19-62706E023703}">
                                <ahyp:hlinkClr xmlns:ahyp="http://schemas.microsoft.com/office/drawing/2018/hyperlinkcolor" val="tx"/>
                              </a:ext>
                            </a:extLst>
                          </a:hlinkClick>
                        </a:rPr>
                        <a:t>compatible with Windows 11</a:t>
                      </a:r>
                      <a:endParaRPr lang="en-US" sz="1100">
                        <a:solidFill>
                          <a:srgbClr val="0000FF"/>
                        </a:solidFill>
                        <a:effectLst/>
                        <a:latin typeface="Aptos" panose="020B0004020202020204" pitchFamily="34" charset="0"/>
                        <a:ea typeface="Aptos" panose="020B0004020202020204" pitchFamily="34" charset="0"/>
                      </a:endParaRPr>
                    </a:p>
                    <a:p>
                      <a:pPr marL="171450" marR="0" lvl="0" indent="-171450">
                        <a:spcBef>
                          <a:spcPts val="0"/>
                        </a:spcBef>
                        <a:spcAft>
                          <a:spcPts val="0"/>
                        </a:spcAft>
                        <a:buFont typeface="Arial" panose="020B0604020202020204" pitchFamily="34" charset="0"/>
                        <a:buChar char="•"/>
                      </a:pPr>
                      <a:r>
                        <a:rPr lang="en-US" sz="1100">
                          <a:effectLst/>
                          <a:latin typeface="Aptos" panose="020B0004020202020204" pitchFamily="34" charset="0"/>
                          <a:ea typeface="Times New Roman" panose="02020603050405020304" pitchFamily="18" charset="0"/>
                        </a:rPr>
                        <a:t>Is at Windows 10</a:t>
                      </a:r>
                      <a:endParaRPr lang="en-US" sz="1100">
                        <a:effectLst/>
                        <a:latin typeface="Aptos" panose="020B0004020202020204" pitchFamily="34" charset="0"/>
                        <a:ea typeface="Aptos" panose="020B0004020202020204" pitchFamily="34" charset="0"/>
                      </a:endParaRPr>
                    </a:p>
                    <a:p>
                      <a:pPr marL="171450" marR="0" lvl="0" indent="-171450">
                        <a:spcBef>
                          <a:spcPts val="0"/>
                        </a:spcBef>
                        <a:spcAft>
                          <a:spcPts val="0"/>
                        </a:spcAft>
                        <a:buFont typeface="Arial" panose="020B0604020202020204" pitchFamily="34" charset="0"/>
                        <a:buChar char="•"/>
                      </a:pPr>
                      <a:r>
                        <a:rPr lang="en-US" sz="1100">
                          <a:effectLst/>
                          <a:latin typeface="Aptos" panose="020B0004020202020204" pitchFamily="34" charset="0"/>
                          <a:ea typeface="Times New Roman" panose="02020603050405020304" pitchFamily="18" charset="0"/>
                        </a:rPr>
                        <a:t>Is users’ primary PC (replacement only)</a:t>
                      </a:r>
                      <a:endParaRPr lang="en-US" sz="1100">
                        <a:effectLst/>
                        <a:latin typeface="Aptos" panose="020B0004020202020204" pitchFamily="34" charset="0"/>
                        <a:ea typeface="Aptos" panose="020B0004020202020204" pitchFamily="34" charset="0"/>
                      </a:endParaRPr>
                    </a:p>
                    <a:p>
                      <a:pPr marL="171450" marR="0" lvl="0" indent="-171450">
                        <a:spcBef>
                          <a:spcPts val="0"/>
                        </a:spcBef>
                        <a:spcAft>
                          <a:spcPts val="0"/>
                        </a:spcAft>
                        <a:buFont typeface="Arial" panose="020B0604020202020204" pitchFamily="34" charset="0"/>
                        <a:buChar char="•"/>
                      </a:pPr>
                      <a:r>
                        <a:rPr lang="en-US" sz="1100">
                          <a:effectLst/>
                          <a:latin typeface="Aptos" panose="020B0004020202020204" pitchFamily="34" charset="0"/>
                          <a:ea typeface="Times New Roman" panose="02020603050405020304" pitchFamily="18" charset="0"/>
                        </a:rPr>
                        <a:t>Is targeted to be replaced in 2025 or later (upgrade only)</a:t>
                      </a:r>
                      <a:endParaRPr lang="en-US" sz="1100">
                        <a:effectLst/>
                        <a:latin typeface="Aptos" panose="020B0004020202020204" pitchFamily="34" charset="0"/>
                        <a:ea typeface="Aptos" panose="020B00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spcBef>
                          <a:spcPts val="0"/>
                        </a:spcBef>
                        <a:spcAft>
                          <a:spcPts val="0"/>
                        </a:spcAft>
                        <a:buFont typeface="Arial" panose="020B0604020202020204" pitchFamily="34" charset="0"/>
                        <a:buChar char="•"/>
                      </a:pPr>
                      <a:r>
                        <a:rPr lang="en-US" sz="1100">
                          <a:effectLst/>
                          <a:latin typeface="Aptos" panose="020B0004020202020204" pitchFamily="34" charset="0"/>
                          <a:ea typeface="Times New Roman" panose="02020603050405020304" pitchFamily="18" charset="0"/>
                        </a:rPr>
                        <a:t>Has &gt;16 GB RAM</a:t>
                      </a:r>
                      <a:endParaRPr lang="en-US" sz="1100">
                        <a:effectLst/>
                        <a:latin typeface="Aptos" panose="020B0004020202020204" pitchFamily="34" charset="0"/>
                        <a:ea typeface="Aptos" panose="020B0004020202020204" pitchFamily="34" charset="0"/>
                      </a:endParaRPr>
                    </a:p>
                    <a:p>
                      <a:pPr marL="171450" marR="0" lvl="0" indent="-171450">
                        <a:spcBef>
                          <a:spcPts val="0"/>
                        </a:spcBef>
                        <a:spcAft>
                          <a:spcPts val="0"/>
                        </a:spcAft>
                        <a:buFont typeface="Arial" panose="020B0604020202020204" pitchFamily="34" charset="0"/>
                        <a:buChar char="•"/>
                      </a:pPr>
                      <a:r>
                        <a:rPr lang="en-US" sz="1100">
                          <a:effectLst/>
                          <a:latin typeface="Aptos" panose="020B0004020202020204" pitchFamily="34" charset="0"/>
                          <a:ea typeface="Times New Roman" panose="02020603050405020304" pitchFamily="18" charset="0"/>
                        </a:rPr>
                        <a:t>Has &gt;25GB free disk space</a:t>
                      </a:r>
                      <a:endParaRPr lang="en-US" sz="1100">
                        <a:effectLst/>
                        <a:latin typeface="Aptos" panose="020B0004020202020204" pitchFamily="34" charset="0"/>
                        <a:ea typeface="Aptos" panose="020B0004020202020204" pitchFamily="34" charset="0"/>
                      </a:endParaRPr>
                    </a:p>
                    <a:p>
                      <a:pPr marL="171450" marR="0" lvl="0" indent="-171450">
                        <a:spcBef>
                          <a:spcPts val="0"/>
                        </a:spcBef>
                        <a:spcAft>
                          <a:spcPts val="0"/>
                        </a:spcAft>
                        <a:buFont typeface="Arial" panose="020B0604020202020204" pitchFamily="34" charset="0"/>
                        <a:buChar char="•"/>
                      </a:pPr>
                      <a:r>
                        <a:rPr lang="en-US" sz="1100">
                          <a:effectLst/>
                          <a:latin typeface="Aptos" panose="020B0004020202020204" pitchFamily="34" charset="0"/>
                          <a:ea typeface="Times New Roman" panose="02020603050405020304" pitchFamily="18" charset="0"/>
                        </a:rPr>
                        <a:t>Not in ENV/OT</a:t>
                      </a:r>
                      <a:endParaRPr lang="en-US" sz="1100">
                        <a:effectLst/>
                        <a:latin typeface="Aptos" panose="020B0004020202020204" pitchFamily="34" charset="0"/>
                        <a:ea typeface="Aptos" panose="020B0004020202020204" pitchFamily="34" charset="0"/>
                      </a:endParaRPr>
                    </a:p>
                    <a:p>
                      <a:pPr marL="171450" marR="0" lvl="0" indent="-171450">
                        <a:spcBef>
                          <a:spcPts val="0"/>
                        </a:spcBef>
                        <a:spcAft>
                          <a:spcPts val="0"/>
                        </a:spcAft>
                        <a:buFont typeface="Arial" panose="020B0604020202020204" pitchFamily="34" charset="0"/>
                        <a:buChar char="•"/>
                      </a:pPr>
                      <a:r>
                        <a:rPr lang="en-US" sz="1100">
                          <a:effectLst/>
                          <a:latin typeface="Aptos" panose="020B0004020202020204" pitchFamily="34" charset="0"/>
                          <a:ea typeface="Times New Roman" panose="02020603050405020304" pitchFamily="18" charset="0"/>
                        </a:rPr>
                        <a:t>Not LTSC PC</a:t>
                      </a:r>
                      <a:endParaRPr lang="en-US" sz="1100">
                        <a:effectLst/>
                        <a:latin typeface="Aptos" panose="020B0004020202020204" pitchFamily="34" charset="0"/>
                        <a:ea typeface="Aptos" panose="020B0004020202020204" pitchFamily="34" charset="0"/>
                      </a:endParaRPr>
                    </a:p>
                    <a:p>
                      <a:pPr marL="171450" marR="0" lvl="0" indent="-171450">
                        <a:spcBef>
                          <a:spcPts val="0"/>
                        </a:spcBef>
                        <a:spcAft>
                          <a:spcPts val="0"/>
                        </a:spcAft>
                        <a:buFont typeface="Arial" panose="020B0604020202020204" pitchFamily="34" charset="0"/>
                        <a:buChar char="•"/>
                      </a:pPr>
                      <a:r>
                        <a:rPr lang="en-US" sz="1100">
                          <a:effectLst/>
                          <a:latin typeface="Aptos" panose="020B0004020202020204" pitchFamily="34" charset="0"/>
                          <a:ea typeface="Times New Roman" panose="02020603050405020304" pitchFamily="18" charset="0"/>
                        </a:rPr>
                        <a:t>Is an Office Device</a:t>
                      </a:r>
                    </a:p>
                    <a:p>
                      <a:pPr marL="171450" marR="0" lvl="0" indent="-171450">
                        <a:spcBef>
                          <a:spcPts val="0"/>
                        </a:spcBef>
                        <a:spcAft>
                          <a:spcPts val="0"/>
                        </a:spcAft>
                        <a:buFont typeface="Arial" panose="020B0604020202020204" pitchFamily="34" charset="0"/>
                        <a:buChar char="•"/>
                      </a:pPr>
                      <a:r>
                        <a:rPr lang="en-US" sz="1100">
                          <a:latin typeface="Aptos" panose="020B0004020202020204" pitchFamily="34" charset="0"/>
                          <a:ea typeface="Aptos" panose="020B0004020202020204" pitchFamily="34" charset="0"/>
                        </a:rPr>
                        <a:t>Not a server or virtual PC</a:t>
                      </a:r>
                    </a:p>
                    <a:p>
                      <a:pPr marL="171450" indent="-171450">
                        <a:buFont typeface="Arial" panose="020B0604020202020204" pitchFamily="34" charset="0"/>
                        <a:buChar char="•"/>
                      </a:pPr>
                      <a:r>
                        <a:rPr lang="en-US" sz="1100">
                          <a:effectLst/>
                          <a:latin typeface="Aptos" panose="020B0004020202020204" pitchFamily="34" charset="0"/>
                          <a:ea typeface="Times New Roman" panose="02020603050405020304" pitchFamily="18" charset="0"/>
                        </a:rPr>
                        <a:t>Has GSKSync in active status</a:t>
                      </a:r>
                      <a:endParaRPr lang="en-US" sz="1100">
                        <a:effectLst/>
                        <a:latin typeface="Aptos" panose="020B0004020202020204" pitchFamily="34" charset="0"/>
                        <a:ea typeface="Aptos" panose="020B00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spcBef>
                          <a:spcPts val="0"/>
                        </a:spcBef>
                        <a:spcAft>
                          <a:spcPts val="0"/>
                        </a:spcAft>
                        <a:buFont typeface="Arial" panose="020B0604020202020204" pitchFamily="34" charset="0"/>
                        <a:buChar char="•"/>
                      </a:pPr>
                      <a:r>
                        <a:rPr lang="en-US" sz="1100">
                          <a:effectLst/>
                          <a:latin typeface="Aptos" panose="020B0004020202020204" pitchFamily="34" charset="0"/>
                          <a:ea typeface="Times New Roman" panose="02020603050405020304" pitchFamily="18" charset="0"/>
                        </a:rPr>
                        <a:t>Shared PC (may need special handling)</a:t>
                      </a:r>
                    </a:p>
                    <a:p>
                      <a:pPr marL="171450" marR="0" lvl="0" indent="-171450">
                        <a:spcBef>
                          <a:spcPts val="0"/>
                        </a:spcBef>
                        <a:spcAft>
                          <a:spcPts val="0"/>
                        </a:spcAft>
                        <a:buFont typeface="Arial" panose="020B0604020202020204" pitchFamily="34" charset="0"/>
                        <a:buChar char="•"/>
                      </a:pPr>
                      <a:r>
                        <a:rPr lang="en-US" sz="1100">
                          <a:latin typeface="Aptos" panose="020B0004020202020204" pitchFamily="34" charset="0"/>
                          <a:ea typeface="Aptos" panose="020B0004020202020204" pitchFamily="34" charset="0"/>
                        </a:rPr>
                        <a:t>Exec (may need special handling)</a:t>
                      </a:r>
                      <a:endParaRPr lang="en-US" sz="1100">
                        <a:effectLst/>
                        <a:latin typeface="Aptos" panose="020B0004020202020204" pitchFamily="34" charset="0"/>
                        <a:ea typeface="Aptos" panose="020B0004020202020204" pitchFamily="34" charset="0"/>
                      </a:endParaRPr>
                    </a:p>
                    <a:p>
                      <a:pPr marL="171450" marR="0" lvl="0" indent="-171450">
                        <a:spcBef>
                          <a:spcPts val="0"/>
                        </a:spcBef>
                        <a:spcAft>
                          <a:spcPts val="0"/>
                        </a:spcAft>
                        <a:buFont typeface="Arial" panose="020B0604020202020204" pitchFamily="34" charset="0"/>
                        <a:buChar char="•"/>
                      </a:pPr>
                      <a:r>
                        <a:rPr lang="en-US" sz="1100">
                          <a:effectLst/>
                          <a:latin typeface="Aptos" panose="020B0004020202020204" pitchFamily="34" charset="0"/>
                          <a:ea typeface="Times New Roman" panose="02020603050405020304" pitchFamily="18" charset="0"/>
                        </a:rPr>
                        <a:t>Multiple PC (upgrade  only)</a:t>
                      </a:r>
                      <a:endParaRPr lang="en-US" sz="1100">
                        <a:effectLst/>
                        <a:latin typeface="Aptos" panose="020B0004020202020204" pitchFamily="34" charset="0"/>
                        <a:ea typeface="Aptos" panose="020B0004020202020204" pitchFamily="34" charset="0"/>
                      </a:endParaRPr>
                    </a:p>
                    <a:p>
                      <a:pPr marL="342900" marR="0" lvl="0" indent="-342900">
                        <a:spcBef>
                          <a:spcPts val="0"/>
                        </a:spcBef>
                        <a:spcAft>
                          <a:spcPts val="0"/>
                        </a:spcAft>
                        <a:buFont typeface="+mj-lt"/>
                        <a:buAutoNum type="arabicPeriod"/>
                      </a:pPr>
                      <a:endParaRPr lang="en-US" sz="1100">
                        <a:effectLst/>
                        <a:latin typeface="Aptos" panose="020B0004020202020204" pitchFamily="34" charset="0"/>
                        <a:ea typeface="Aptos" panose="020B00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7168500"/>
                  </a:ext>
                </a:extLst>
              </a:tr>
            </a:tbl>
          </a:graphicData>
        </a:graphic>
      </p:graphicFrame>
      <p:sp>
        <p:nvSpPr>
          <p:cNvPr id="5" name="Title 4">
            <a:extLst>
              <a:ext uri="{FF2B5EF4-FFF2-40B4-BE49-F238E27FC236}">
                <a16:creationId xmlns:a16="http://schemas.microsoft.com/office/drawing/2014/main" id="{B0986711-B13B-C73E-4FCE-2516686B80E8}"/>
              </a:ext>
            </a:extLst>
          </p:cNvPr>
          <p:cNvSpPr>
            <a:spLocks noGrp="1"/>
          </p:cNvSpPr>
          <p:nvPr>
            <p:ph type="title"/>
          </p:nvPr>
        </p:nvSpPr>
        <p:spPr>
          <a:xfrm>
            <a:off x="365125" y="180425"/>
            <a:ext cx="4573496" cy="492443"/>
          </a:xfrm>
        </p:spPr>
        <p:txBody>
          <a:bodyPr wrap="none">
            <a:spAutoFit/>
          </a:bodyPr>
          <a:lstStyle/>
          <a:p>
            <a:r>
              <a:rPr lang="en-US"/>
              <a:t>Win 11 Deployment Prep</a:t>
            </a:r>
          </a:p>
        </p:txBody>
      </p:sp>
      <p:graphicFrame>
        <p:nvGraphicFramePr>
          <p:cNvPr id="8" name="Table 77">
            <a:extLst>
              <a:ext uri="{FF2B5EF4-FFF2-40B4-BE49-F238E27FC236}">
                <a16:creationId xmlns:a16="http://schemas.microsoft.com/office/drawing/2014/main" id="{142CDF97-08F4-5F1F-8864-ABE32F8C2C5D}"/>
              </a:ext>
            </a:extLst>
          </p:cNvPr>
          <p:cNvGraphicFramePr>
            <a:graphicFrameLocks noGrp="1"/>
          </p:cNvGraphicFramePr>
          <p:nvPr>
            <p:extLst>
              <p:ext uri="{D42A27DB-BD31-4B8C-83A1-F6EECF244321}">
                <p14:modId xmlns:p14="http://schemas.microsoft.com/office/powerpoint/2010/main" val="3623194012"/>
              </p:ext>
            </p:extLst>
          </p:nvPr>
        </p:nvGraphicFramePr>
        <p:xfrm>
          <a:off x="230037" y="3848290"/>
          <a:ext cx="5623201" cy="894080"/>
        </p:xfrm>
        <a:graphic>
          <a:graphicData uri="http://schemas.openxmlformats.org/drawingml/2006/table">
            <a:tbl>
              <a:tblPr firstRow="1" bandRow="1">
                <a:tableStyleId>{17292A2E-F333-43FB-9621-5CBBE7FDCDCB}</a:tableStyleId>
              </a:tblPr>
              <a:tblGrid>
                <a:gridCol w="5623201">
                  <a:extLst>
                    <a:ext uri="{9D8B030D-6E8A-4147-A177-3AD203B41FA5}">
                      <a16:colId xmlns:a16="http://schemas.microsoft.com/office/drawing/2014/main" val="4229986789"/>
                    </a:ext>
                  </a:extLst>
                </a:gridCol>
              </a:tblGrid>
              <a:tr h="267671">
                <a:tc>
                  <a:txBody>
                    <a:bodyPr/>
                    <a:lstStyle/>
                    <a:p>
                      <a:pPr>
                        <a:lnSpc>
                          <a:spcPct val="100000"/>
                        </a:lnSpc>
                        <a:spcAft>
                          <a:spcPts val="300"/>
                        </a:spcAft>
                      </a:pPr>
                      <a:r>
                        <a:rPr lang="en-US" sz="1200">
                          <a:solidFill>
                            <a:schemeClr val="bg1"/>
                          </a:solidFill>
                          <a:latin typeface="Aptos" panose="020B0004020202020204" pitchFamily="34" charset="0"/>
                          <a:cs typeface="Calibri" panose="020F0502020204030204" pitchFamily="34" charset="0"/>
                        </a:rPr>
                        <a:t>PC Readiness</a:t>
                      </a:r>
                      <a:endParaRPr lang="en-US" sz="1100">
                        <a:solidFill>
                          <a:schemeClr val="bg1"/>
                        </a:solidFill>
                        <a:latin typeface="Aptos" panose="020B000402020202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1562256836"/>
                  </a:ext>
                </a:extLst>
              </a:tr>
              <a:tr h="182880">
                <a:tc>
                  <a:txBody>
                    <a:bodyPr/>
                    <a:lstStyle/>
                    <a:p>
                      <a:pPr marL="173038" marR="0" lvl="0" indent="-173038" algn="l" defTabSz="121917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rPr>
                        <a:t>Once eligibility is determined, then readiness is assessed in Dashworks</a:t>
                      </a:r>
                    </a:p>
                    <a:p>
                      <a:pPr marL="173038" marR="0" lvl="0" indent="-173038" algn="l" defTabSz="121917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rPr>
                        <a:t>Readiness is based on the status of scripted BU Apps and documented exceptions for non-scripted BU Apps</a:t>
                      </a:r>
                    </a:p>
                  </a:txBody>
                  <a:tcPr>
                    <a:lnL w="9525" cap="flat" cmpd="sng" algn="ctr">
                      <a:noFill/>
                      <a:prstDash val="solid"/>
                    </a:lnL>
                    <a:lnR w="9525" cap="flat" cmpd="sng" algn="ctr">
                      <a:noFill/>
                      <a:prstDash val="solid"/>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7168500"/>
                  </a:ext>
                </a:extLst>
              </a:tr>
            </a:tbl>
          </a:graphicData>
        </a:graphic>
      </p:graphicFrame>
      <p:graphicFrame>
        <p:nvGraphicFramePr>
          <p:cNvPr id="26" name="Table 77">
            <a:extLst>
              <a:ext uri="{FF2B5EF4-FFF2-40B4-BE49-F238E27FC236}">
                <a16:creationId xmlns:a16="http://schemas.microsoft.com/office/drawing/2014/main" id="{DAF80EFF-AA11-A17C-7BAD-95B2FB98C051}"/>
              </a:ext>
            </a:extLst>
          </p:cNvPr>
          <p:cNvGraphicFramePr>
            <a:graphicFrameLocks noGrp="1"/>
          </p:cNvGraphicFramePr>
          <p:nvPr>
            <p:extLst>
              <p:ext uri="{D42A27DB-BD31-4B8C-83A1-F6EECF244321}">
                <p14:modId xmlns:p14="http://schemas.microsoft.com/office/powerpoint/2010/main" val="3048158576"/>
              </p:ext>
            </p:extLst>
          </p:nvPr>
        </p:nvGraphicFramePr>
        <p:xfrm>
          <a:off x="6410265" y="379451"/>
          <a:ext cx="5553151" cy="919480"/>
        </p:xfrm>
        <a:graphic>
          <a:graphicData uri="http://schemas.openxmlformats.org/drawingml/2006/table">
            <a:tbl>
              <a:tblPr firstRow="1" bandRow="1">
                <a:tableStyleId>{17292A2E-F333-43FB-9621-5CBBE7FDCDCB}</a:tableStyleId>
              </a:tblPr>
              <a:tblGrid>
                <a:gridCol w="5553151">
                  <a:extLst>
                    <a:ext uri="{9D8B030D-6E8A-4147-A177-3AD203B41FA5}">
                      <a16:colId xmlns:a16="http://schemas.microsoft.com/office/drawing/2014/main" val="4229986789"/>
                    </a:ext>
                  </a:extLst>
                </a:gridCol>
              </a:tblGrid>
              <a:tr h="267671">
                <a:tc>
                  <a:txBody>
                    <a:bodyPr/>
                    <a:lstStyle/>
                    <a:p>
                      <a:pPr>
                        <a:lnSpc>
                          <a:spcPct val="100000"/>
                        </a:lnSpc>
                        <a:spcAft>
                          <a:spcPts val="300"/>
                        </a:spcAft>
                      </a:pPr>
                      <a:r>
                        <a:rPr lang="en-US" sz="1200">
                          <a:solidFill>
                            <a:schemeClr val="bg1"/>
                          </a:solidFill>
                          <a:latin typeface="Aptos" panose="020B0004020202020204" pitchFamily="34" charset="0"/>
                          <a:cs typeface="Calibri" panose="020F0502020204030204" pitchFamily="34" charset="0"/>
                        </a:rPr>
                        <a:t>Deployment Schedule</a:t>
                      </a:r>
                      <a:endParaRPr lang="en-US" sz="1100">
                        <a:solidFill>
                          <a:schemeClr val="bg1"/>
                        </a:solidFill>
                        <a:latin typeface="Aptos" panose="020B000402020202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1562256836"/>
                  </a:ext>
                </a:extLst>
              </a:tr>
              <a:tr h="0">
                <a:tc>
                  <a:txBody>
                    <a:bodyPr/>
                    <a:lstStyle/>
                    <a:p>
                      <a:pPr marL="173038" indent="-173038" defTabSz="1219170">
                        <a:lnSpc>
                          <a:spcPct val="100000"/>
                        </a:lnSpc>
                        <a:spcAft>
                          <a:spcPts val="200"/>
                        </a:spcAft>
                        <a:buFont typeface="Arial" panose="020B0604020202020204" pitchFamily="34" charset="0"/>
                        <a:buChar char="•"/>
                        <a:defRPr/>
                      </a:pPr>
                      <a:r>
                        <a:rPr lang="en-US" sz="1100">
                          <a:solidFill>
                            <a:srgbClr val="000000"/>
                          </a:solidFill>
                          <a:latin typeface="Aptos" panose="020B0004020202020204" pitchFamily="34" charset="0"/>
                        </a:rPr>
                        <a:t>Ramping up deployment done by site in waves  (1 wave/week) and 3-4 phases/wave</a:t>
                      </a:r>
                    </a:p>
                    <a:p>
                      <a:pPr marL="173038" indent="-173038" defTabSz="1219170">
                        <a:lnSpc>
                          <a:spcPct val="100000"/>
                        </a:lnSpc>
                        <a:spcAft>
                          <a:spcPts val="200"/>
                        </a:spcAft>
                        <a:buFont typeface="Arial" panose="020B0604020202020204" pitchFamily="34" charset="0"/>
                        <a:buChar char="•"/>
                        <a:defRPr/>
                      </a:pPr>
                      <a:r>
                        <a:rPr lang="en-US" sz="1100">
                          <a:solidFill>
                            <a:srgbClr val="000000"/>
                          </a:solidFill>
                          <a:latin typeface="Aptos" panose="020B0004020202020204" pitchFamily="34" charset="0"/>
                        </a:rPr>
                        <a:t>Starting with larger sites first</a:t>
                      </a:r>
                    </a:p>
                    <a:p>
                      <a:pPr marL="173038" indent="-173038" defTabSz="1219170">
                        <a:lnSpc>
                          <a:spcPct val="100000"/>
                        </a:lnSpc>
                        <a:spcAft>
                          <a:spcPts val="200"/>
                        </a:spcAft>
                        <a:buFont typeface="Arial" panose="020B0604020202020204" pitchFamily="34" charset="0"/>
                        <a:buChar char="•"/>
                        <a:defRPr/>
                      </a:pPr>
                      <a:r>
                        <a:rPr lang="en-US" sz="1100">
                          <a:solidFill>
                            <a:srgbClr val="000000"/>
                          </a:solidFill>
                          <a:latin typeface="Aptos" panose="020B0004020202020204" pitchFamily="34" charset="0"/>
                        </a:rPr>
                        <a:t>See the </a:t>
                      </a:r>
                      <a:r>
                        <a:rPr lang="en-US" sz="1100">
                          <a:solidFill>
                            <a:srgbClr val="0000FF"/>
                          </a:solidFill>
                          <a:latin typeface="Aptos" panose="020B0004020202020204" pitchFamily="34" charset="0"/>
                          <a:hlinkClick r:id="rId4">
                            <a:extLst>
                              <a:ext uri="{A12FA001-AC4F-418D-AE19-62706E023703}">
                                <ahyp:hlinkClr xmlns:ahyp="http://schemas.microsoft.com/office/drawing/2018/hyperlinkcolor" val="tx"/>
                              </a:ext>
                            </a:extLst>
                          </a:hlinkClick>
                        </a:rPr>
                        <a:t>W11 Site Deploy Schedule</a:t>
                      </a:r>
                      <a:r>
                        <a:rPr lang="en-US" sz="1100">
                          <a:solidFill>
                            <a:srgbClr val="0000FF"/>
                          </a:solidFill>
                          <a:latin typeface="Aptos" panose="020B0004020202020204" pitchFamily="34" charset="0"/>
                        </a:rPr>
                        <a:t> </a:t>
                      </a:r>
                      <a:r>
                        <a:rPr lang="en-US" sz="1100">
                          <a:solidFill>
                            <a:srgbClr val="000000"/>
                          </a:solidFill>
                          <a:latin typeface="Aptos" panose="020B0004020202020204" pitchFamily="34" charset="0"/>
                        </a:rPr>
                        <a:t>for order of sites. </a:t>
                      </a:r>
                    </a:p>
                  </a:txBody>
                  <a:tcPr>
                    <a:lnL w="9525" cap="flat" cmpd="sng" algn="ctr">
                      <a:noFill/>
                      <a:prstDash val="solid"/>
                    </a:lnL>
                    <a:lnR w="9525" cap="flat" cmpd="sng" algn="ctr">
                      <a:noFill/>
                      <a:prstDash val="solid"/>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617168500"/>
                  </a:ext>
                </a:extLst>
              </a:tr>
            </a:tbl>
          </a:graphicData>
        </a:graphic>
      </p:graphicFrame>
      <p:sp>
        <p:nvSpPr>
          <p:cNvPr id="40" name="TextBox 39">
            <a:extLst>
              <a:ext uri="{FF2B5EF4-FFF2-40B4-BE49-F238E27FC236}">
                <a16:creationId xmlns:a16="http://schemas.microsoft.com/office/drawing/2014/main" id="{EB6F12EC-390B-E059-85EA-75396C52E935}"/>
              </a:ext>
            </a:extLst>
          </p:cNvPr>
          <p:cNvSpPr txBox="1"/>
          <p:nvPr/>
        </p:nvSpPr>
        <p:spPr>
          <a:xfrm>
            <a:off x="228579" y="1062232"/>
            <a:ext cx="5419304" cy="400110"/>
          </a:xfrm>
          <a:prstGeom prst="rect">
            <a:avLst/>
          </a:prstGeom>
          <a:noFill/>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000" b="1">
                <a:solidFill>
                  <a:srgbClr val="000000"/>
                </a:solidFill>
                <a:latin typeface="Aptos" panose="020B0004020202020204" pitchFamily="34" charset="0"/>
                <a:cs typeface="Calibri" panose="020F0502020204030204" pitchFamily="34" charset="0"/>
              </a:rPr>
              <a:t>Move 90% of eligible PCs to W11 by 31 Dec 24</a:t>
            </a:r>
          </a:p>
        </p:txBody>
      </p:sp>
      <p:graphicFrame>
        <p:nvGraphicFramePr>
          <p:cNvPr id="2" name="Table 77">
            <a:extLst>
              <a:ext uri="{FF2B5EF4-FFF2-40B4-BE49-F238E27FC236}">
                <a16:creationId xmlns:a16="http://schemas.microsoft.com/office/drawing/2014/main" id="{5EE88CA1-B6E1-055C-0BC6-3861AAACF451}"/>
              </a:ext>
            </a:extLst>
          </p:cNvPr>
          <p:cNvGraphicFramePr>
            <a:graphicFrameLocks noGrp="1"/>
          </p:cNvGraphicFramePr>
          <p:nvPr>
            <p:extLst>
              <p:ext uri="{D42A27DB-BD31-4B8C-83A1-F6EECF244321}">
                <p14:modId xmlns:p14="http://schemas.microsoft.com/office/powerpoint/2010/main" val="1802095955"/>
              </p:ext>
            </p:extLst>
          </p:nvPr>
        </p:nvGraphicFramePr>
        <p:xfrm>
          <a:off x="6410265" y="1804637"/>
          <a:ext cx="5553152" cy="919480"/>
        </p:xfrm>
        <a:graphic>
          <a:graphicData uri="http://schemas.openxmlformats.org/drawingml/2006/table">
            <a:tbl>
              <a:tblPr firstRow="1" bandRow="1">
                <a:tableStyleId>{17292A2E-F333-43FB-9621-5CBBE7FDCDCB}</a:tableStyleId>
              </a:tblPr>
              <a:tblGrid>
                <a:gridCol w="5553152">
                  <a:extLst>
                    <a:ext uri="{9D8B030D-6E8A-4147-A177-3AD203B41FA5}">
                      <a16:colId xmlns:a16="http://schemas.microsoft.com/office/drawing/2014/main" val="4229986789"/>
                    </a:ext>
                  </a:extLst>
                </a:gridCol>
              </a:tblGrid>
              <a:tr h="267671">
                <a:tc>
                  <a:txBody>
                    <a:bodyPr/>
                    <a:lstStyle/>
                    <a:p>
                      <a:pPr>
                        <a:lnSpc>
                          <a:spcPct val="100000"/>
                        </a:lnSpc>
                        <a:spcAft>
                          <a:spcPts val="300"/>
                        </a:spcAft>
                      </a:pPr>
                      <a:r>
                        <a:rPr lang="en-US" sz="1200">
                          <a:solidFill>
                            <a:schemeClr val="bg1"/>
                          </a:solidFill>
                          <a:latin typeface="Aptos" panose="020B0004020202020204" pitchFamily="34" charset="0"/>
                          <a:cs typeface="Calibri" panose="020F0502020204030204" pitchFamily="34" charset="0"/>
                        </a:rPr>
                        <a:t>PC Targeting</a:t>
                      </a:r>
                      <a:endParaRPr lang="en-US" sz="1100">
                        <a:solidFill>
                          <a:schemeClr val="bg1"/>
                        </a:solidFill>
                        <a:latin typeface="Aptos" panose="020B000402020202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1562256836"/>
                  </a:ext>
                </a:extLst>
              </a:tr>
              <a:tr h="182880">
                <a:tc>
                  <a:txBody>
                    <a:bodyPr/>
                    <a:lstStyle/>
                    <a:p>
                      <a:pPr marL="173038" indent="-173038" defTabSz="1219170">
                        <a:lnSpc>
                          <a:spcPct val="100000"/>
                        </a:lnSpc>
                        <a:spcAft>
                          <a:spcPts val="200"/>
                        </a:spcAft>
                        <a:buFont typeface="Arial" panose="020B0604020202020204" pitchFamily="34" charset="0"/>
                        <a:buChar char="•"/>
                        <a:defRPr/>
                      </a:pPr>
                      <a:r>
                        <a:rPr lang="en-US" sz="1100">
                          <a:solidFill>
                            <a:srgbClr val="000000"/>
                          </a:solidFill>
                          <a:latin typeface="Aptos" panose="020B0004020202020204" pitchFamily="34" charset="0"/>
                        </a:rPr>
                        <a:t>Target no more than 15% of ready PCs at a site on any day </a:t>
                      </a:r>
                    </a:p>
                    <a:p>
                      <a:pPr marL="173038" indent="-173038" defTabSz="1219170">
                        <a:lnSpc>
                          <a:spcPct val="100000"/>
                        </a:lnSpc>
                        <a:spcAft>
                          <a:spcPts val="200"/>
                        </a:spcAft>
                        <a:buFont typeface="Arial" panose="020B0604020202020204" pitchFamily="34" charset="0"/>
                        <a:buChar char="•"/>
                        <a:defRPr/>
                      </a:pPr>
                      <a:r>
                        <a:rPr lang="en-US" sz="1100">
                          <a:solidFill>
                            <a:srgbClr val="000000"/>
                          </a:solidFill>
                          <a:latin typeface="Aptos" panose="020B0004020202020204" pitchFamily="34" charset="0"/>
                        </a:rPr>
                        <a:t>Targeting 4 days/week</a:t>
                      </a:r>
                    </a:p>
                    <a:p>
                      <a:pPr marL="173038" indent="-173038" defTabSz="1219170">
                        <a:lnSpc>
                          <a:spcPct val="100000"/>
                        </a:lnSpc>
                        <a:spcAft>
                          <a:spcPts val="200"/>
                        </a:spcAft>
                        <a:buFont typeface="Arial" panose="020B0604020202020204" pitchFamily="34" charset="0"/>
                        <a:buChar char="•"/>
                        <a:defRPr/>
                      </a:pPr>
                      <a:endParaRPr lang="en-US" sz="1100">
                        <a:solidFill>
                          <a:srgbClr val="000000"/>
                        </a:solidFill>
                        <a:latin typeface="Aptos" panose="020B0004020202020204" pitchFamily="34" charset="0"/>
                      </a:endParaRPr>
                    </a:p>
                  </a:txBody>
                  <a:tcPr>
                    <a:lnL w="9525" cap="flat" cmpd="sng" algn="ctr">
                      <a:noFill/>
                      <a:prstDash val="solid"/>
                    </a:lnL>
                    <a:lnR w="9525" cap="flat" cmpd="sng" algn="ctr">
                      <a:noFill/>
                      <a:prstDash val="solid"/>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617168500"/>
                  </a:ext>
                </a:extLst>
              </a:tr>
            </a:tbl>
          </a:graphicData>
        </a:graphic>
      </p:graphicFrame>
      <p:graphicFrame>
        <p:nvGraphicFramePr>
          <p:cNvPr id="4" name="Table 3">
            <a:extLst>
              <a:ext uri="{FF2B5EF4-FFF2-40B4-BE49-F238E27FC236}">
                <a16:creationId xmlns:a16="http://schemas.microsoft.com/office/drawing/2014/main" id="{83ADE73E-904F-0B0E-5517-5B7829CC3759}"/>
              </a:ext>
            </a:extLst>
          </p:cNvPr>
          <p:cNvGraphicFramePr>
            <a:graphicFrameLocks noGrp="1"/>
          </p:cNvGraphicFramePr>
          <p:nvPr>
            <p:extLst>
              <p:ext uri="{D42A27DB-BD31-4B8C-83A1-F6EECF244321}">
                <p14:modId xmlns:p14="http://schemas.microsoft.com/office/powerpoint/2010/main" val="497264676"/>
              </p:ext>
            </p:extLst>
          </p:nvPr>
        </p:nvGraphicFramePr>
        <p:xfrm>
          <a:off x="180372" y="5180856"/>
          <a:ext cx="11923776" cy="1645920"/>
        </p:xfrm>
        <a:graphic>
          <a:graphicData uri="http://schemas.openxmlformats.org/drawingml/2006/table">
            <a:tbl>
              <a:tblPr/>
              <a:tblGrid>
                <a:gridCol w="1828800">
                  <a:extLst>
                    <a:ext uri="{9D8B030D-6E8A-4147-A177-3AD203B41FA5}">
                      <a16:colId xmlns:a16="http://schemas.microsoft.com/office/drawing/2014/main" val="3926041568"/>
                    </a:ext>
                  </a:extLst>
                </a:gridCol>
                <a:gridCol w="420624">
                  <a:extLst>
                    <a:ext uri="{9D8B030D-6E8A-4147-A177-3AD203B41FA5}">
                      <a16:colId xmlns:a16="http://schemas.microsoft.com/office/drawing/2014/main" val="1156453801"/>
                    </a:ext>
                  </a:extLst>
                </a:gridCol>
                <a:gridCol w="420624">
                  <a:extLst>
                    <a:ext uri="{9D8B030D-6E8A-4147-A177-3AD203B41FA5}">
                      <a16:colId xmlns:a16="http://schemas.microsoft.com/office/drawing/2014/main" val="1889332563"/>
                    </a:ext>
                  </a:extLst>
                </a:gridCol>
                <a:gridCol w="420624">
                  <a:extLst>
                    <a:ext uri="{9D8B030D-6E8A-4147-A177-3AD203B41FA5}">
                      <a16:colId xmlns:a16="http://schemas.microsoft.com/office/drawing/2014/main" val="519579601"/>
                    </a:ext>
                  </a:extLst>
                </a:gridCol>
                <a:gridCol w="420624">
                  <a:extLst>
                    <a:ext uri="{9D8B030D-6E8A-4147-A177-3AD203B41FA5}">
                      <a16:colId xmlns:a16="http://schemas.microsoft.com/office/drawing/2014/main" val="4184309716"/>
                    </a:ext>
                  </a:extLst>
                </a:gridCol>
                <a:gridCol w="420624">
                  <a:extLst>
                    <a:ext uri="{9D8B030D-6E8A-4147-A177-3AD203B41FA5}">
                      <a16:colId xmlns:a16="http://schemas.microsoft.com/office/drawing/2014/main" val="402248803"/>
                    </a:ext>
                  </a:extLst>
                </a:gridCol>
                <a:gridCol w="420624">
                  <a:extLst>
                    <a:ext uri="{9D8B030D-6E8A-4147-A177-3AD203B41FA5}">
                      <a16:colId xmlns:a16="http://schemas.microsoft.com/office/drawing/2014/main" val="3611531256"/>
                    </a:ext>
                  </a:extLst>
                </a:gridCol>
                <a:gridCol w="420624">
                  <a:extLst>
                    <a:ext uri="{9D8B030D-6E8A-4147-A177-3AD203B41FA5}">
                      <a16:colId xmlns:a16="http://schemas.microsoft.com/office/drawing/2014/main" val="1886226400"/>
                    </a:ext>
                  </a:extLst>
                </a:gridCol>
                <a:gridCol w="420624">
                  <a:extLst>
                    <a:ext uri="{9D8B030D-6E8A-4147-A177-3AD203B41FA5}">
                      <a16:colId xmlns:a16="http://schemas.microsoft.com/office/drawing/2014/main" val="1096909685"/>
                    </a:ext>
                  </a:extLst>
                </a:gridCol>
                <a:gridCol w="420624">
                  <a:extLst>
                    <a:ext uri="{9D8B030D-6E8A-4147-A177-3AD203B41FA5}">
                      <a16:colId xmlns:a16="http://schemas.microsoft.com/office/drawing/2014/main" val="1484239830"/>
                    </a:ext>
                  </a:extLst>
                </a:gridCol>
                <a:gridCol w="420624">
                  <a:extLst>
                    <a:ext uri="{9D8B030D-6E8A-4147-A177-3AD203B41FA5}">
                      <a16:colId xmlns:a16="http://schemas.microsoft.com/office/drawing/2014/main" val="3928397886"/>
                    </a:ext>
                  </a:extLst>
                </a:gridCol>
                <a:gridCol w="420624">
                  <a:extLst>
                    <a:ext uri="{9D8B030D-6E8A-4147-A177-3AD203B41FA5}">
                      <a16:colId xmlns:a16="http://schemas.microsoft.com/office/drawing/2014/main" val="2696354515"/>
                    </a:ext>
                  </a:extLst>
                </a:gridCol>
                <a:gridCol w="420624">
                  <a:extLst>
                    <a:ext uri="{9D8B030D-6E8A-4147-A177-3AD203B41FA5}">
                      <a16:colId xmlns:a16="http://schemas.microsoft.com/office/drawing/2014/main" val="1133128118"/>
                    </a:ext>
                  </a:extLst>
                </a:gridCol>
                <a:gridCol w="420624">
                  <a:extLst>
                    <a:ext uri="{9D8B030D-6E8A-4147-A177-3AD203B41FA5}">
                      <a16:colId xmlns:a16="http://schemas.microsoft.com/office/drawing/2014/main" val="4104731656"/>
                    </a:ext>
                  </a:extLst>
                </a:gridCol>
                <a:gridCol w="420624">
                  <a:extLst>
                    <a:ext uri="{9D8B030D-6E8A-4147-A177-3AD203B41FA5}">
                      <a16:colId xmlns:a16="http://schemas.microsoft.com/office/drawing/2014/main" val="1446312929"/>
                    </a:ext>
                  </a:extLst>
                </a:gridCol>
                <a:gridCol w="420624">
                  <a:extLst>
                    <a:ext uri="{9D8B030D-6E8A-4147-A177-3AD203B41FA5}">
                      <a16:colId xmlns:a16="http://schemas.microsoft.com/office/drawing/2014/main" val="1772400341"/>
                    </a:ext>
                  </a:extLst>
                </a:gridCol>
                <a:gridCol w="420624">
                  <a:extLst>
                    <a:ext uri="{9D8B030D-6E8A-4147-A177-3AD203B41FA5}">
                      <a16:colId xmlns:a16="http://schemas.microsoft.com/office/drawing/2014/main" val="4178348724"/>
                    </a:ext>
                  </a:extLst>
                </a:gridCol>
                <a:gridCol w="420624">
                  <a:extLst>
                    <a:ext uri="{9D8B030D-6E8A-4147-A177-3AD203B41FA5}">
                      <a16:colId xmlns:a16="http://schemas.microsoft.com/office/drawing/2014/main" val="1773823507"/>
                    </a:ext>
                  </a:extLst>
                </a:gridCol>
                <a:gridCol w="420624">
                  <a:extLst>
                    <a:ext uri="{9D8B030D-6E8A-4147-A177-3AD203B41FA5}">
                      <a16:colId xmlns:a16="http://schemas.microsoft.com/office/drawing/2014/main" val="2059097296"/>
                    </a:ext>
                  </a:extLst>
                </a:gridCol>
                <a:gridCol w="420624">
                  <a:extLst>
                    <a:ext uri="{9D8B030D-6E8A-4147-A177-3AD203B41FA5}">
                      <a16:colId xmlns:a16="http://schemas.microsoft.com/office/drawing/2014/main" val="3684734532"/>
                    </a:ext>
                  </a:extLst>
                </a:gridCol>
                <a:gridCol w="420624">
                  <a:extLst>
                    <a:ext uri="{9D8B030D-6E8A-4147-A177-3AD203B41FA5}">
                      <a16:colId xmlns:a16="http://schemas.microsoft.com/office/drawing/2014/main" val="2205869344"/>
                    </a:ext>
                  </a:extLst>
                </a:gridCol>
                <a:gridCol w="420624">
                  <a:extLst>
                    <a:ext uri="{9D8B030D-6E8A-4147-A177-3AD203B41FA5}">
                      <a16:colId xmlns:a16="http://schemas.microsoft.com/office/drawing/2014/main" val="1963151125"/>
                    </a:ext>
                  </a:extLst>
                </a:gridCol>
                <a:gridCol w="420624">
                  <a:extLst>
                    <a:ext uri="{9D8B030D-6E8A-4147-A177-3AD203B41FA5}">
                      <a16:colId xmlns:a16="http://schemas.microsoft.com/office/drawing/2014/main" val="3165778642"/>
                    </a:ext>
                  </a:extLst>
                </a:gridCol>
                <a:gridCol w="420624">
                  <a:extLst>
                    <a:ext uri="{9D8B030D-6E8A-4147-A177-3AD203B41FA5}">
                      <a16:colId xmlns:a16="http://schemas.microsoft.com/office/drawing/2014/main" val="1672307760"/>
                    </a:ext>
                  </a:extLst>
                </a:gridCol>
                <a:gridCol w="420624">
                  <a:extLst>
                    <a:ext uri="{9D8B030D-6E8A-4147-A177-3AD203B41FA5}">
                      <a16:colId xmlns:a16="http://schemas.microsoft.com/office/drawing/2014/main" val="2133409224"/>
                    </a:ext>
                  </a:extLst>
                </a:gridCol>
              </a:tblGrid>
              <a:tr h="274320">
                <a:tc>
                  <a:txBody>
                    <a:bodyPr/>
                    <a:lstStyle/>
                    <a:p>
                      <a:pPr algn="l" rtl="0" fontAlgn="ctr"/>
                      <a:r>
                        <a:rPr lang="en-US" sz="1100" b="1" i="0" u="none" strike="noStrike">
                          <a:solidFill>
                            <a:schemeClr val="bg1"/>
                          </a:solidFill>
                          <a:effectLst/>
                          <a:latin typeface="Aptos" panose="020B0004020202020204" pitchFamily="34" charset="0"/>
                        </a:rPr>
                        <a:t>Ramp-up &amp; Waves</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0078D4"/>
                    </a:solidFill>
                  </a:tcPr>
                </a:tc>
                <a:tc>
                  <a:txBody>
                    <a:bodyPr/>
                    <a:lstStyle/>
                    <a:p>
                      <a:pPr algn="ctr" rtl="0" fontAlgn="ctr"/>
                      <a:r>
                        <a:rPr lang="en-US" sz="1100" b="1" i="0" u="none" strike="noStrike">
                          <a:solidFill>
                            <a:schemeClr val="bg1"/>
                          </a:solidFill>
                          <a:effectLst/>
                          <a:latin typeface="Aptos" panose="020B0004020202020204" pitchFamily="34" charset="0"/>
                        </a:rPr>
                        <a:t>W1</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0078D4"/>
                    </a:solidFill>
                  </a:tcPr>
                </a:tc>
                <a:tc>
                  <a:txBody>
                    <a:bodyPr/>
                    <a:lstStyle/>
                    <a:p>
                      <a:pPr algn="ctr" rtl="0" fontAlgn="ctr"/>
                      <a:r>
                        <a:rPr lang="en-US" sz="1100" b="1" i="0" u="none" strike="noStrike">
                          <a:solidFill>
                            <a:schemeClr val="bg1"/>
                          </a:solidFill>
                          <a:effectLst/>
                          <a:latin typeface="Aptos" panose="020B0004020202020204" pitchFamily="34" charset="0"/>
                        </a:rPr>
                        <a:t>W2</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0078D4"/>
                    </a:solidFill>
                  </a:tcPr>
                </a:tc>
                <a:tc>
                  <a:txBody>
                    <a:bodyPr/>
                    <a:lstStyle/>
                    <a:p>
                      <a:pPr algn="ctr" rtl="0" fontAlgn="ctr"/>
                      <a:r>
                        <a:rPr lang="en-US" sz="1100" b="1" i="0" u="none" strike="noStrike">
                          <a:solidFill>
                            <a:schemeClr val="bg1"/>
                          </a:solidFill>
                          <a:effectLst/>
                          <a:latin typeface="Aptos" panose="020B0004020202020204" pitchFamily="34" charset="0"/>
                        </a:rPr>
                        <a:t>W3</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0078D4"/>
                    </a:solidFill>
                  </a:tcPr>
                </a:tc>
                <a:tc>
                  <a:txBody>
                    <a:bodyPr/>
                    <a:lstStyle/>
                    <a:p>
                      <a:pPr algn="ctr" rtl="0" fontAlgn="ctr"/>
                      <a:r>
                        <a:rPr lang="en-US" sz="1100" b="1" i="0" u="none" strike="noStrike">
                          <a:solidFill>
                            <a:schemeClr val="bg1"/>
                          </a:solidFill>
                          <a:effectLst/>
                          <a:latin typeface="Aptos" panose="020B0004020202020204" pitchFamily="34" charset="0"/>
                        </a:rPr>
                        <a:t>W4</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0078D4"/>
                    </a:solidFill>
                  </a:tcPr>
                </a:tc>
                <a:tc>
                  <a:txBody>
                    <a:bodyPr/>
                    <a:lstStyle/>
                    <a:p>
                      <a:pPr algn="ctr" rtl="0" fontAlgn="ctr"/>
                      <a:r>
                        <a:rPr lang="en-US" sz="1100" b="1" i="0" u="none" strike="noStrike">
                          <a:solidFill>
                            <a:schemeClr val="bg1"/>
                          </a:solidFill>
                          <a:effectLst/>
                          <a:latin typeface="Aptos" panose="020B0004020202020204" pitchFamily="34" charset="0"/>
                        </a:rPr>
                        <a:t>W5</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0078D4"/>
                    </a:solidFill>
                  </a:tcPr>
                </a:tc>
                <a:tc>
                  <a:txBody>
                    <a:bodyPr/>
                    <a:lstStyle/>
                    <a:p>
                      <a:pPr algn="ctr" rtl="0" fontAlgn="ctr"/>
                      <a:r>
                        <a:rPr lang="en-US" sz="1100" b="1" i="0" u="none" strike="noStrike">
                          <a:solidFill>
                            <a:schemeClr val="bg1"/>
                          </a:solidFill>
                          <a:effectLst/>
                          <a:latin typeface="Aptos" panose="020B0004020202020204" pitchFamily="34" charset="0"/>
                        </a:rPr>
                        <a:t>W6</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0078D4"/>
                    </a:solidFill>
                  </a:tcPr>
                </a:tc>
                <a:tc>
                  <a:txBody>
                    <a:bodyPr/>
                    <a:lstStyle/>
                    <a:p>
                      <a:pPr algn="ctr" rtl="0" fontAlgn="ctr"/>
                      <a:r>
                        <a:rPr lang="en-US" sz="1100" b="1" i="0" u="none" strike="noStrike">
                          <a:solidFill>
                            <a:schemeClr val="bg1"/>
                          </a:solidFill>
                          <a:effectLst/>
                          <a:latin typeface="Aptos" panose="020B0004020202020204" pitchFamily="34" charset="0"/>
                        </a:rPr>
                        <a:t>W7</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0078D4"/>
                    </a:solidFill>
                  </a:tcPr>
                </a:tc>
                <a:tc>
                  <a:txBody>
                    <a:bodyPr/>
                    <a:lstStyle/>
                    <a:p>
                      <a:pPr algn="ctr" rtl="0" fontAlgn="ctr"/>
                      <a:r>
                        <a:rPr lang="en-US" sz="1100" b="1" i="0" u="none" strike="noStrike">
                          <a:solidFill>
                            <a:schemeClr val="bg1"/>
                          </a:solidFill>
                          <a:effectLst/>
                          <a:latin typeface="Aptos" panose="020B0004020202020204" pitchFamily="34" charset="0"/>
                        </a:rPr>
                        <a:t>W8</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0078D4"/>
                    </a:solidFill>
                  </a:tcPr>
                </a:tc>
                <a:tc>
                  <a:txBody>
                    <a:bodyPr/>
                    <a:lstStyle/>
                    <a:p>
                      <a:pPr algn="ctr" rtl="0" fontAlgn="ctr"/>
                      <a:r>
                        <a:rPr lang="en-US" sz="1100" b="1" i="0" u="none" strike="noStrike">
                          <a:solidFill>
                            <a:schemeClr val="bg1"/>
                          </a:solidFill>
                          <a:effectLst/>
                          <a:latin typeface="Aptos" panose="020B0004020202020204" pitchFamily="34" charset="0"/>
                        </a:rPr>
                        <a:t>W9</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0078D4"/>
                    </a:solidFill>
                  </a:tcPr>
                </a:tc>
                <a:tc>
                  <a:txBody>
                    <a:bodyPr/>
                    <a:lstStyle/>
                    <a:p>
                      <a:pPr algn="ctr" rtl="0" fontAlgn="ctr"/>
                      <a:r>
                        <a:rPr lang="en-US" sz="1100" b="1" i="0" u="none" strike="noStrike">
                          <a:solidFill>
                            <a:schemeClr val="bg1"/>
                          </a:solidFill>
                          <a:effectLst/>
                          <a:latin typeface="Aptos" panose="020B0004020202020204" pitchFamily="34" charset="0"/>
                        </a:rPr>
                        <a:t>W10</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0078D4"/>
                    </a:solidFill>
                  </a:tcPr>
                </a:tc>
                <a:tc>
                  <a:txBody>
                    <a:bodyPr/>
                    <a:lstStyle/>
                    <a:p>
                      <a:pPr algn="ctr" rtl="0" fontAlgn="ctr"/>
                      <a:r>
                        <a:rPr lang="en-US" sz="1100" b="1" i="0" u="none" strike="noStrike">
                          <a:solidFill>
                            <a:schemeClr val="bg1"/>
                          </a:solidFill>
                          <a:effectLst/>
                          <a:latin typeface="Aptos" panose="020B0004020202020204" pitchFamily="34" charset="0"/>
                        </a:rPr>
                        <a:t>W11</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0078D4"/>
                    </a:solidFill>
                  </a:tcPr>
                </a:tc>
                <a:tc>
                  <a:txBody>
                    <a:bodyPr/>
                    <a:lstStyle/>
                    <a:p>
                      <a:pPr algn="ctr" rtl="0" fontAlgn="ctr"/>
                      <a:r>
                        <a:rPr lang="en-US" sz="1100" b="1" i="0" u="none" strike="noStrike">
                          <a:solidFill>
                            <a:schemeClr val="bg1"/>
                          </a:solidFill>
                          <a:effectLst/>
                          <a:latin typeface="Aptos" panose="020B0004020202020204" pitchFamily="34" charset="0"/>
                        </a:rPr>
                        <a:t>W12</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0078D4"/>
                    </a:solidFill>
                  </a:tcPr>
                </a:tc>
                <a:tc>
                  <a:txBody>
                    <a:bodyPr/>
                    <a:lstStyle/>
                    <a:p>
                      <a:pPr algn="ctr" rtl="0" fontAlgn="ctr"/>
                      <a:r>
                        <a:rPr lang="en-US" sz="1100" b="1" i="0" u="none" strike="noStrike">
                          <a:solidFill>
                            <a:schemeClr val="bg1"/>
                          </a:solidFill>
                          <a:effectLst/>
                          <a:latin typeface="Aptos" panose="020B0004020202020204" pitchFamily="34" charset="0"/>
                        </a:rPr>
                        <a:t>W13</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0078D4"/>
                    </a:solidFill>
                  </a:tcPr>
                </a:tc>
                <a:tc>
                  <a:txBody>
                    <a:bodyPr/>
                    <a:lstStyle/>
                    <a:p>
                      <a:pPr algn="ctr" rtl="0" fontAlgn="ctr"/>
                      <a:r>
                        <a:rPr lang="en-US" sz="1100" b="1" i="0" u="none" strike="noStrike">
                          <a:solidFill>
                            <a:schemeClr val="bg1"/>
                          </a:solidFill>
                          <a:effectLst/>
                          <a:latin typeface="Aptos" panose="020B0004020202020204" pitchFamily="34" charset="0"/>
                        </a:rPr>
                        <a:t>W14</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0078D4"/>
                    </a:solidFill>
                  </a:tcPr>
                </a:tc>
                <a:tc>
                  <a:txBody>
                    <a:bodyPr/>
                    <a:lstStyle/>
                    <a:p>
                      <a:pPr algn="ctr" rtl="0" fontAlgn="ctr"/>
                      <a:r>
                        <a:rPr lang="en-US" sz="1100" b="1" i="0" u="none" strike="noStrike">
                          <a:solidFill>
                            <a:schemeClr val="bg1"/>
                          </a:solidFill>
                          <a:effectLst/>
                          <a:latin typeface="Aptos" panose="020B0004020202020204" pitchFamily="34" charset="0"/>
                        </a:rPr>
                        <a:t>W15</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0078D4"/>
                    </a:solidFill>
                  </a:tcPr>
                </a:tc>
                <a:tc>
                  <a:txBody>
                    <a:bodyPr/>
                    <a:lstStyle/>
                    <a:p>
                      <a:pPr algn="ctr" rtl="0" fontAlgn="ctr"/>
                      <a:r>
                        <a:rPr lang="en-US" sz="1100" b="1" i="0" u="none" strike="noStrike">
                          <a:solidFill>
                            <a:schemeClr val="bg1"/>
                          </a:solidFill>
                          <a:effectLst/>
                          <a:latin typeface="Aptos" panose="020B0004020202020204" pitchFamily="34" charset="0"/>
                        </a:rPr>
                        <a:t>W16</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0078D4"/>
                    </a:solidFill>
                  </a:tcPr>
                </a:tc>
                <a:tc>
                  <a:txBody>
                    <a:bodyPr/>
                    <a:lstStyle/>
                    <a:p>
                      <a:pPr algn="ctr" rtl="0" fontAlgn="ctr"/>
                      <a:r>
                        <a:rPr lang="en-US" sz="1100" b="1" i="0" u="none" strike="noStrike">
                          <a:solidFill>
                            <a:schemeClr val="bg1"/>
                          </a:solidFill>
                          <a:effectLst/>
                          <a:latin typeface="Aptos" panose="020B0004020202020204" pitchFamily="34" charset="0"/>
                        </a:rPr>
                        <a:t>W17</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0078D4"/>
                    </a:solidFill>
                  </a:tcPr>
                </a:tc>
                <a:tc>
                  <a:txBody>
                    <a:bodyPr/>
                    <a:lstStyle/>
                    <a:p>
                      <a:pPr algn="ctr" rtl="0" fontAlgn="ctr"/>
                      <a:r>
                        <a:rPr lang="en-US" sz="1100" b="1" i="0" u="none" strike="noStrike">
                          <a:solidFill>
                            <a:schemeClr val="bg1"/>
                          </a:solidFill>
                          <a:effectLst/>
                          <a:latin typeface="Aptos" panose="020B0004020202020204" pitchFamily="34" charset="0"/>
                        </a:rPr>
                        <a:t>W18</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0078D4"/>
                    </a:solidFill>
                  </a:tcPr>
                </a:tc>
                <a:tc>
                  <a:txBody>
                    <a:bodyPr/>
                    <a:lstStyle/>
                    <a:p>
                      <a:pPr algn="ctr" rtl="0" fontAlgn="ctr"/>
                      <a:r>
                        <a:rPr lang="en-US" sz="1100" b="1" i="0" u="none" strike="noStrike">
                          <a:solidFill>
                            <a:schemeClr val="bg1"/>
                          </a:solidFill>
                          <a:effectLst/>
                          <a:latin typeface="Aptos" panose="020B0004020202020204" pitchFamily="34" charset="0"/>
                        </a:rPr>
                        <a:t>W19</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0078D4"/>
                    </a:solidFill>
                  </a:tcPr>
                </a:tc>
                <a:tc>
                  <a:txBody>
                    <a:bodyPr/>
                    <a:lstStyle/>
                    <a:p>
                      <a:pPr algn="ctr" rtl="0" fontAlgn="ctr"/>
                      <a:r>
                        <a:rPr lang="en-US" sz="1100" b="1" i="0" u="none" strike="noStrike">
                          <a:solidFill>
                            <a:schemeClr val="bg1"/>
                          </a:solidFill>
                          <a:effectLst/>
                          <a:latin typeface="Aptos" panose="020B0004020202020204" pitchFamily="34" charset="0"/>
                        </a:rPr>
                        <a:t>W20</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0078D4"/>
                    </a:solidFill>
                  </a:tcPr>
                </a:tc>
                <a:tc>
                  <a:txBody>
                    <a:bodyPr/>
                    <a:lstStyle/>
                    <a:p>
                      <a:pPr algn="ctr" rtl="0" fontAlgn="ctr"/>
                      <a:r>
                        <a:rPr lang="en-US" sz="1100" b="1" i="0" u="none" strike="noStrike">
                          <a:solidFill>
                            <a:schemeClr val="bg1"/>
                          </a:solidFill>
                          <a:effectLst/>
                          <a:latin typeface="Aptos" panose="020B0004020202020204" pitchFamily="34" charset="0"/>
                        </a:rPr>
                        <a:t>W21</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0078D4"/>
                    </a:solidFill>
                  </a:tcPr>
                </a:tc>
                <a:tc>
                  <a:txBody>
                    <a:bodyPr/>
                    <a:lstStyle/>
                    <a:p>
                      <a:pPr algn="ctr" rtl="0" fontAlgn="ctr"/>
                      <a:r>
                        <a:rPr lang="en-US" sz="1100" b="1" i="0" u="none" strike="noStrike">
                          <a:solidFill>
                            <a:schemeClr val="bg1"/>
                          </a:solidFill>
                          <a:effectLst/>
                          <a:latin typeface="Aptos" panose="020B0004020202020204" pitchFamily="34" charset="0"/>
                        </a:rPr>
                        <a:t>W22</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0078D4"/>
                    </a:solidFill>
                  </a:tcPr>
                </a:tc>
                <a:tc>
                  <a:txBody>
                    <a:bodyPr/>
                    <a:lstStyle/>
                    <a:p>
                      <a:pPr algn="ctr" rtl="0" fontAlgn="ctr"/>
                      <a:r>
                        <a:rPr lang="en-US" sz="1100" b="1" i="0" u="none" strike="noStrike">
                          <a:solidFill>
                            <a:schemeClr val="bg1"/>
                          </a:solidFill>
                          <a:effectLst/>
                          <a:latin typeface="Aptos" panose="020B0004020202020204" pitchFamily="34" charset="0"/>
                        </a:rPr>
                        <a:t>W23</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0078D4"/>
                    </a:solidFill>
                  </a:tcPr>
                </a:tc>
                <a:tc>
                  <a:txBody>
                    <a:bodyPr/>
                    <a:lstStyle/>
                    <a:p>
                      <a:pPr algn="ctr" rtl="0" fontAlgn="ctr"/>
                      <a:r>
                        <a:rPr lang="en-US" sz="1100" b="1" i="0" u="none" strike="noStrike">
                          <a:solidFill>
                            <a:schemeClr val="bg1"/>
                          </a:solidFill>
                          <a:effectLst/>
                          <a:latin typeface="Aptos" panose="020B0004020202020204" pitchFamily="34" charset="0"/>
                        </a:rPr>
                        <a:t>W24</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0078D4"/>
                    </a:solidFill>
                  </a:tcPr>
                </a:tc>
                <a:extLst>
                  <a:ext uri="{0D108BD9-81ED-4DB2-BD59-A6C34878D82A}">
                    <a16:rowId xmlns:a16="http://schemas.microsoft.com/office/drawing/2014/main" val="3272561766"/>
                  </a:ext>
                </a:extLst>
              </a:tr>
              <a:tr h="274320">
                <a:tc>
                  <a:txBody>
                    <a:bodyPr/>
                    <a:lstStyle/>
                    <a:p>
                      <a:pPr algn="l" rtl="0" fontAlgn="ctr"/>
                      <a:r>
                        <a:rPr lang="en-US" sz="1100" b="0" i="0" u="none" strike="noStrike">
                          <a:solidFill>
                            <a:srgbClr val="000000"/>
                          </a:solidFill>
                          <a:effectLst/>
                          <a:latin typeface="Aptos" panose="020B0004020202020204" pitchFamily="34" charset="0"/>
                        </a:rPr>
                        <a:t>Upgrade PC</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200</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1000</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1550</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1900</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2750</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3500</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4300</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4654</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4277</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4371</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4013</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3855</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3750</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3941</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4480</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4173</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3683</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3103</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2719</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2199</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1226</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276</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sz="1100" b="0" i="0" u="none" strike="noStrike">
                          <a:solidFill>
                            <a:srgbClr val="000000"/>
                          </a:solidFill>
                          <a:effectLst/>
                          <a:latin typeface="Aptos" panose="020B0004020202020204" pitchFamily="34" charset="0"/>
                        </a:rPr>
                        <a:t> </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sz="1100" b="0" i="0" u="none" strike="noStrike">
                          <a:solidFill>
                            <a:srgbClr val="000000"/>
                          </a:solidFill>
                          <a:effectLst/>
                          <a:latin typeface="Aptos" panose="020B0004020202020204" pitchFamily="34" charset="0"/>
                        </a:rPr>
                        <a:t> </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1191412313"/>
                  </a:ext>
                </a:extLst>
              </a:tr>
              <a:tr h="274320">
                <a:tc>
                  <a:txBody>
                    <a:bodyPr/>
                    <a:lstStyle/>
                    <a:p>
                      <a:pPr algn="l" rtl="0" fontAlgn="ctr"/>
                      <a:r>
                        <a:rPr lang="nn-NO" sz="1100" b="0" i="0" u="none" strike="noStrike">
                          <a:solidFill>
                            <a:srgbClr val="FF0000"/>
                          </a:solidFill>
                          <a:effectLst/>
                          <a:latin typeface="Aptos" panose="020B0004020202020204" pitchFamily="34" charset="0"/>
                        </a:rPr>
                        <a:t>Upgrade Lag (15 days @ 30%)</a:t>
                      </a:r>
                    </a:p>
                  </a:txBody>
                  <a:tcPr marL="0" marR="0" marT="0" marB="0" anchor="ctr">
                    <a:lnL>
                      <a:noFill/>
                    </a:lnL>
                    <a:lnR>
                      <a:noFill/>
                    </a:lnR>
                    <a:lnT>
                      <a:noFill/>
                    </a:lnT>
                    <a:lnB>
                      <a:noFill/>
                    </a:lnB>
                    <a:solidFill>
                      <a:schemeClr val="bg1"/>
                    </a:solidFill>
                  </a:tcPr>
                </a:tc>
                <a:tc>
                  <a:txBody>
                    <a:bodyPr/>
                    <a:lstStyle/>
                    <a:p>
                      <a:pPr algn="ctr" fontAlgn="ctr"/>
                      <a:endParaRPr lang="en-US" sz="1100" b="0" i="0" u="none" strike="noStrike">
                        <a:solidFill>
                          <a:srgbClr val="000000"/>
                        </a:solidFill>
                        <a:effectLst/>
                        <a:latin typeface="Aptos" panose="020B0004020202020204" pitchFamily="34" charset="0"/>
                      </a:endParaRPr>
                    </a:p>
                  </a:txBody>
                  <a:tcPr marL="0" marR="0" marT="0" marB="0" anchor="ctr">
                    <a:lnL>
                      <a:noFill/>
                    </a:lnL>
                    <a:lnR>
                      <a:noFill/>
                    </a:lnR>
                    <a:lnT>
                      <a:noFill/>
                    </a:lnT>
                    <a:lnB>
                      <a:noFill/>
                    </a:lnB>
                    <a:solidFill>
                      <a:schemeClr val="bg1"/>
                    </a:solidFill>
                  </a:tcPr>
                </a:tc>
                <a:tc>
                  <a:txBody>
                    <a:bodyPr/>
                    <a:lstStyle/>
                    <a:p>
                      <a:pPr algn="ctr" fontAlgn="ctr"/>
                      <a:endParaRPr lang="en-US" sz="1100" b="0" i="0" u="none" strike="noStrike">
                        <a:solidFill>
                          <a:srgbClr val="000000"/>
                        </a:solidFill>
                        <a:effectLst/>
                        <a:latin typeface="Aptos" panose="020B0004020202020204" pitchFamily="34" charset="0"/>
                      </a:endParaRP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FF0000"/>
                          </a:solidFill>
                          <a:effectLst/>
                          <a:latin typeface="Aptos" panose="020B0004020202020204" pitchFamily="34" charset="0"/>
                        </a:rPr>
                        <a:t>60</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FF0000"/>
                          </a:solidFill>
                          <a:effectLst/>
                          <a:latin typeface="Aptos" panose="020B0004020202020204" pitchFamily="34" charset="0"/>
                        </a:rPr>
                        <a:t>300</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FF0000"/>
                          </a:solidFill>
                          <a:effectLst/>
                          <a:latin typeface="Aptos" panose="020B0004020202020204" pitchFamily="34" charset="0"/>
                        </a:rPr>
                        <a:t>465</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FF0000"/>
                          </a:solidFill>
                          <a:effectLst/>
                          <a:latin typeface="Aptos" panose="020B0004020202020204" pitchFamily="34" charset="0"/>
                        </a:rPr>
                        <a:t>570</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FF0000"/>
                          </a:solidFill>
                          <a:effectLst/>
                          <a:latin typeface="Aptos" panose="020B0004020202020204" pitchFamily="34" charset="0"/>
                        </a:rPr>
                        <a:t>825</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FF0000"/>
                          </a:solidFill>
                          <a:effectLst/>
                          <a:latin typeface="Aptos" panose="020B0004020202020204" pitchFamily="34" charset="0"/>
                        </a:rPr>
                        <a:t>1050</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FF0000"/>
                          </a:solidFill>
                          <a:effectLst/>
                          <a:latin typeface="Aptos" panose="020B0004020202020204" pitchFamily="34" charset="0"/>
                        </a:rPr>
                        <a:t>1290</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FF0000"/>
                          </a:solidFill>
                          <a:effectLst/>
                          <a:latin typeface="Aptos" panose="020B0004020202020204" pitchFamily="34" charset="0"/>
                        </a:rPr>
                        <a:t>1396</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FF0000"/>
                          </a:solidFill>
                          <a:effectLst/>
                          <a:latin typeface="Aptos" panose="020B0004020202020204" pitchFamily="34" charset="0"/>
                        </a:rPr>
                        <a:t>1283</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FF0000"/>
                          </a:solidFill>
                          <a:effectLst/>
                          <a:latin typeface="Aptos" panose="020B0004020202020204" pitchFamily="34" charset="0"/>
                        </a:rPr>
                        <a:t>1311</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FF0000"/>
                          </a:solidFill>
                          <a:effectLst/>
                          <a:latin typeface="Aptos" panose="020B0004020202020204" pitchFamily="34" charset="0"/>
                        </a:rPr>
                        <a:t>1204</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FF0000"/>
                          </a:solidFill>
                          <a:effectLst/>
                          <a:latin typeface="Aptos" panose="020B0004020202020204" pitchFamily="34" charset="0"/>
                        </a:rPr>
                        <a:t>1157</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FF0000"/>
                          </a:solidFill>
                          <a:effectLst/>
                          <a:latin typeface="Aptos" panose="020B0004020202020204" pitchFamily="34" charset="0"/>
                        </a:rPr>
                        <a:t>1125</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FF0000"/>
                          </a:solidFill>
                          <a:effectLst/>
                          <a:latin typeface="Aptos" panose="020B0004020202020204" pitchFamily="34" charset="0"/>
                        </a:rPr>
                        <a:t>1182</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FF0000"/>
                          </a:solidFill>
                          <a:effectLst/>
                          <a:latin typeface="Aptos" panose="020B0004020202020204" pitchFamily="34" charset="0"/>
                        </a:rPr>
                        <a:t>1344</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FF0000"/>
                          </a:solidFill>
                          <a:effectLst/>
                          <a:latin typeface="Aptos" panose="020B0004020202020204" pitchFamily="34" charset="0"/>
                        </a:rPr>
                        <a:t>1252</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FF0000"/>
                          </a:solidFill>
                          <a:effectLst/>
                          <a:latin typeface="Aptos" panose="020B0004020202020204" pitchFamily="34" charset="0"/>
                        </a:rPr>
                        <a:t>1105</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FF0000"/>
                          </a:solidFill>
                          <a:effectLst/>
                          <a:latin typeface="Aptos" panose="020B0004020202020204" pitchFamily="34" charset="0"/>
                        </a:rPr>
                        <a:t>931</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FF0000"/>
                          </a:solidFill>
                          <a:effectLst/>
                          <a:latin typeface="Aptos" panose="020B0004020202020204" pitchFamily="34" charset="0"/>
                        </a:rPr>
                        <a:t>816</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FF0000"/>
                          </a:solidFill>
                          <a:effectLst/>
                          <a:latin typeface="Aptos" panose="020B0004020202020204" pitchFamily="34" charset="0"/>
                        </a:rPr>
                        <a:t>660</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FF0000"/>
                          </a:solidFill>
                          <a:effectLst/>
                          <a:latin typeface="Aptos" panose="020B0004020202020204" pitchFamily="34" charset="0"/>
                        </a:rPr>
                        <a:t>368</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FF0000"/>
                          </a:solidFill>
                          <a:effectLst/>
                          <a:latin typeface="Aptos" panose="020B0004020202020204" pitchFamily="34" charset="0"/>
                        </a:rPr>
                        <a:t>83</a:t>
                      </a:r>
                    </a:p>
                  </a:txBody>
                  <a:tcPr marL="0" marR="0" marT="0" marB="0" anchor="ctr">
                    <a:lnL>
                      <a:noFill/>
                    </a:lnL>
                    <a:lnR>
                      <a:noFill/>
                    </a:lnR>
                    <a:lnT>
                      <a:noFill/>
                    </a:lnT>
                    <a:lnB>
                      <a:noFill/>
                    </a:lnB>
                    <a:solidFill>
                      <a:schemeClr val="bg1"/>
                    </a:solidFill>
                  </a:tcPr>
                </a:tc>
                <a:extLst>
                  <a:ext uri="{0D108BD9-81ED-4DB2-BD59-A6C34878D82A}">
                    <a16:rowId xmlns:a16="http://schemas.microsoft.com/office/drawing/2014/main" val="1395389191"/>
                  </a:ext>
                </a:extLst>
              </a:tr>
              <a:tr h="274320">
                <a:tc>
                  <a:txBody>
                    <a:bodyPr/>
                    <a:lstStyle/>
                    <a:p>
                      <a:pPr algn="l" rtl="0" fontAlgn="ctr"/>
                      <a:r>
                        <a:rPr lang="en-US" sz="1100" b="0" i="0" u="none" strike="noStrike">
                          <a:solidFill>
                            <a:srgbClr val="000000"/>
                          </a:solidFill>
                          <a:effectLst/>
                          <a:latin typeface="Aptos" panose="020B0004020202020204" pitchFamily="34" charset="0"/>
                        </a:rPr>
                        <a:t>Replace PC: Direct Ship</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0</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0</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0</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0</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200</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600</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1000</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1500</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1700</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1850</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2011</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2048</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2166</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1893</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1432</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1442</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1218</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900</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586</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541</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305</a:t>
                      </a:r>
                    </a:p>
                  </a:txBody>
                  <a:tcPr marL="0" marR="0" marT="0" marB="0" anchor="ctr">
                    <a:lnL>
                      <a:noFill/>
                    </a:lnL>
                    <a:lnR>
                      <a:noFill/>
                    </a:lnR>
                    <a:lnT>
                      <a:noFill/>
                    </a:lnT>
                    <a:lnB>
                      <a:noFill/>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51</a:t>
                      </a:r>
                    </a:p>
                  </a:txBody>
                  <a:tcPr marL="0" marR="0" marT="0" marB="0" anchor="ctr">
                    <a:lnL>
                      <a:noFill/>
                    </a:lnL>
                    <a:lnR>
                      <a:noFill/>
                    </a:lnR>
                    <a:lnT>
                      <a:noFill/>
                    </a:lnT>
                    <a:lnB>
                      <a:noFill/>
                    </a:lnB>
                    <a:solidFill>
                      <a:schemeClr val="bg1"/>
                    </a:solidFill>
                  </a:tcPr>
                </a:tc>
                <a:tc>
                  <a:txBody>
                    <a:bodyPr/>
                    <a:lstStyle/>
                    <a:p>
                      <a:pPr algn="ctr" fontAlgn="ctr"/>
                      <a:endParaRPr lang="en-US" sz="1100" b="0" i="0" u="none" strike="noStrike">
                        <a:solidFill>
                          <a:srgbClr val="000000"/>
                        </a:solidFill>
                        <a:effectLst/>
                        <a:latin typeface="Aptos" panose="020B0004020202020204" pitchFamily="34" charset="0"/>
                      </a:endParaRPr>
                    </a:p>
                  </a:txBody>
                  <a:tcPr marL="0" marR="0" marT="0" marB="0" anchor="ctr">
                    <a:lnL>
                      <a:noFill/>
                    </a:lnL>
                    <a:lnR>
                      <a:noFill/>
                    </a:lnR>
                    <a:lnT>
                      <a:noFill/>
                    </a:lnT>
                    <a:lnB>
                      <a:noFill/>
                    </a:lnB>
                    <a:solidFill>
                      <a:schemeClr val="bg1"/>
                    </a:solidFill>
                  </a:tcPr>
                </a:tc>
                <a:tc>
                  <a:txBody>
                    <a:bodyPr/>
                    <a:lstStyle/>
                    <a:p>
                      <a:pPr algn="ctr" fontAlgn="ctr"/>
                      <a:endParaRPr lang="en-US" sz="1100" b="0" i="0" u="none" strike="noStrike">
                        <a:solidFill>
                          <a:srgbClr val="000000"/>
                        </a:solidFill>
                        <a:effectLst/>
                        <a:latin typeface="Aptos" panose="020B0004020202020204" pitchFamily="34" charset="0"/>
                      </a:endParaRPr>
                    </a:p>
                  </a:txBody>
                  <a:tcPr marL="0" marR="0" marT="0" marB="0" anchor="ctr">
                    <a:lnL>
                      <a:noFill/>
                    </a:lnL>
                    <a:lnR>
                      <a:noFill/>
                    </a:lnR>
                    <a:lnT>
                      <a:noFill/>
                    </a:lnT>
                    <a:lnB>
                      <a:noFill/>
                    </a:lnB>
                    <a:solidFill>
                      <a:schemeClr val="bg1"/>
                    </a:solidFill>
                  </a:tcPr>
                </a:tc>
                <a:extLst>
                  <a:ext uri="{0D108BD9-81ED-4DB2-BD59-A6C34878D82A}">
                    <a16:rowId xmlns:a16="http://schemas.microsoft.com/office/drawing/2014/main" val="1350505920"/>
                  </a:ext>
                </a:extLst>
              </a:tr>
              <a:tr h="274320">
                <a:tc>
                  <a:txBody>
                    <a:bodyPr/>
                    <a:lstStyle/>
                    <a:p>
                      <a:pPr algn="l" rtl="0" fontAlgn="ctr"/>
                      <a:r>
                        <a:rPr lang="en-US" sz="1100" b="0" i="0" u="none" strike="noStrike">
                          <a:solidFill>
                            <a:srgbClr val="000000"/>
                          </a:solidFill>
                          <a:effectLst/>
                          <a:latin typeface="Aptos" panose="020B0004020202020204" pitchFamily="34" charset="0"/>
                        </a:rPr>
                        <a:t>Replace PC: Legacy </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0</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0</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0</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0</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75</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225</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290</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350</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410</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450</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555</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540</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519</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463</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368</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232</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158</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120</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52</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47</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43</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0</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 </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Aptos" panose="020B0004020202020204" pitchFamily="34" charset="0"/>
                        </a:rPr>
                        <a:t> </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08208024"/>
                  </a:ext>
                </a:extLst>
              </a:tr>
              <a:tr h="274320">
                <a:tc>
                  <a:txBody>
                    <a:bodyPr/>
                    <a:lstStyle/>
                    <a:p>
                      <a:pPr algn="l" rtl="0" fontAlgn="ctr"/>
                      <a:r>
                        <a:rPr lang="en-US" sz="1100" b="1" i="0" u="none" strike="noStrike">
                          <a:solidFill>
                            <a:srgbClr val="000000"/>
                          </a:solidFill>
                          <a:effectLst/>
                          <a:latin typeface="Aptos" panose="020B0004020202020204" pitchFamily="34" charset="0"/>
                        </a:rPr>
                        <a:t>Deployment Waves</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1" i="0" u="none" strike="noStrike">
                          <a:solidFill>
                            <a:srgbClr val="000000"/>
                          </a:solidFill>
                          <a:effectLst/>
                          <a:latin typeface="Aptos" panose="020B0004020202020204" pitchFamily="34" charset="0"/>
                        </a:rPr>
                        <a:t>200</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1" i="0" u="none" strike="noStrike">
                          <a:solidFill>
                            <a:srgbClr val="000000"/>
                          </a:solidFill>
                          <a:effectLst/>
                          <a:latin typeface="Aptos" panose="020B0004020202020204" pitchFamily="34" charset="0"/>
                        </a:rPr>
                        <a:t>1000</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1" i="0" u="none" strike="noStrike">
                          <a:solidFill>
                            <a:srgbClr val="000000"/>
                          </a:solidFill>
                          <a:effectLst/>
                          <a:latin typeface="Aptos" panose="020B0004020202020204" pitchFamily="34" charset="0"/>
                        </a:rPr>
                        <a:t>1610</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1" i="0" u="none" strike="noStrike">
                          <a:solidFill>
                            <a:srgbClr val="000000"/>
                          </a:solidFill>
                          <a:effectLst/>
                          <a:latin typeface="Aptos" panose="020B0004020202020204" pitchFamily="34" charset="0"/>
                        </a:rPr>
                        <a:t>2200</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1" i="0" u="none" strike="noStrike">
                          <a:solidFill>
                            <a:srgbClr val="000000"/>
                          </a:solidFill>
                          <a:effectLst/>
                          <a:latin typeface="Aptos" panose="020B0004020202020204" pitchFamily="34" charset="0"/>
                        </a:rPr>
                        <a:t>3490</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1" i="0" u="none" strike="noStrike">
                          <a:solidFill>
                            <a:srgbClr val="000000"/>
                          </a:solidFill>
                          <a:effectLst/>
                          <a:latin typeface="Aptos" panose="020B0004020202020204" pitchFamily="34" charset="0"/>
                        </a:rPr>
                        <a:t>4895</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1" i="0" u="none" strike="noStrike">
                          <a:solidFill>
                            <a:srgbClr val="000000"/>
                          </a:solidFill>
                          <a:effectLst/>
                          <a:latin typeface="Aptos" panose="020B0004020202020204" pitchFamily="34" charset="0"/>
                        </a:rPr>
                        <a:t>6415</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1" i="0" u="none" strike="noStrike">
                          <a:solidFill>
                            <a:srgbClr val="000000"/>
                          </a:solidFill>
                          <a:effectLst/>
                          <a:latin typeface="Aptos" panose="020B0004020202020204" pitchFamily="34" charset="0"/>
                        </a:rPr>
                        <a:t>7554</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1" i="0" u="none" strike="noStrike">
                          <a:solidFill>
                            <a:srgbClr val="000000"/>
                          </a:solidFill>
                          <a:effectLst/>
                          <a:latin typeface="Aptos" panose="020B0004020202020204" pitchFamily="34" charset="0"/>
                        </a:rPr>
                        <a:t>7677</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1" i="0" u="none" strike="noStrike">
                          <a:solidFill>
                            <a:srgbClr val="000000"/>
                          </a:solidFill>
                          <a:effectLst/>
                          <a:latin typeface="Aptos" panose="020B0004020202020204" pitchFamily="34" charset="0"/>
                        </a:rPr>
                        <a:t>8067</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1" i="0" u="none" strike="noStrike">
                          <a:solidFill>
                            <a:srgbClr val="000000"/>
                          </a:solidFill>
                          <a:effectLst/>
                          <a:latin typeface="Aptos" panose="020B0004020202020204" pitchFamily="34" charset="0"/>
                        </a:rPr>
                        <a:t>7862</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1" i="0" u="none" strike="noStrike">
                          <a:solidFill>
                            <a:srgbClr val="000000"/>
                          </a:solidFill>
                          <a:effectLst/>
                          <a:latin typeface="Aptos" panose="020B0004020202020204" pitchFamily="34" charset="0"/>
                        </a:rPr>
                        <a:t>7754</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1" i="0" u="none" strike="noStrike">
                          <a:solidFill>
                            <a:srgbClr val="000000"/>
                          </a:solidFill>
                          <a:effectLst/>
                          <a:latin typeface="Aptos" panose="020B0004020202020204" pitchFamily="34" charset="0"/>
                        </a:rPr>
                        <a:t>7639</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1" i="0" u="none" strike="noStrike">
                          <a:solidFill>
                            <a:srgbClr val="000000"/>
                          </a:solidFill>
                          <a:effectLst/>
                          <a:latin typeface="Aptos" panose="020B0004020202020204" pitchFamily="34" charset="0"/>
                        </a:rPr>
                        <a:t>7454</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1" i="0" u="none" strike="noStrike">
                          <a:solidFill>
                            <a:srgbClr val="000000"/>
                          </a:solidFill>
                          <a:effectLst/>
                          <a:latin typeface="Aptos" panose="020B0004020202020204" pitchFamily="34" charset="0"/>
                        </a:rPr>
                        <a:t>7405</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1" i="0" u="none" strike="noStrike">
                          <a:solidFill>
                            <a:srgbClr val="000000"/>
                          </a:solidFill>
                          <a:effectLst/>
                          <a:latin typeface="Aptos" panose="020B0004020202020204" pitchFamily="34" charset="0"/>
                        </a:rPr>
                        <a:t>7029</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1" i="0" u="none" strike="noStrike">
                          <a:solidFill>
                            <a:srgbClr val="000000"/>
                          </a:solidFill>
                          <a:effectLst/>
                          <a:latin typeface="Aptos" panose="020B0004020202020204" pitchFamily="34" charset="0"/>
                        </a:rPr>
                        <a:t>6403</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1" i="0" u="none" strike="noStrike">
                          <a:solidFill>
                            <a:srgbClr val="000000"/>
                          </a:solidFill>
                          <a:effectLst/>
                          <a:latin typeface="Aptos" panose="020B0004020202020204" pitchFamily="34" charset="0"/>
                        </a:rPr>
                        <a:t>5375</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1" i="0" u="none" strike="noStrike">
                          <a:solidFill>
                            <a:srgbClr val="000000"/>
                          </a:solidFill>
                          <a:effectLst/>
                          <a:latin typeface="Aptos" panose="020B0004020202020204" pitchFamily="34" charset="0"/>
                        </a:rPr>
                        <a:t>4462</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1" i="0" u="none" strike="noStrike">
                          <a:solidFill>
                            <a:srgbClr val="000000"/>
                          </a:solidFill>
                          <a:effectLst/>
                          <a:latin typeface="Aptos" panose="020B0004020202020204" pitchFamily="34" charset="0"/>
                        </a:rPr>
                        <a:t>3718</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1" i="0" u="none" strike="noStrike">
                          <a:solidFill>
                            <a:srgbClr val="000000"/>
                          </a:solidFill>
                          <a:effectLst/>
                          <a:latin typeface="Aptos" panose="020B0004020202020204" pitchFamily="34" charset="0"/>
                        </a:rPr>
                        <a:t>2390</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1" i="0" u="none" strike="noStrike">
                          <a:solidFill>
                            <a:srgbClr val="000000"/>
                          </a:solidFill>
                          <a:effectLst/>
                          <a:latin typeface="Aptos" panose="020B0004020202020204" pitchFamily="34" charset="0"/>
                        </a:rPr>
                        <a:t>987</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1" i="0" u="none" strike="noStrike">
                          <a:solidFill>
                            <a:srgbClr val="000000"/>
                          </a:solidFill>
                          <a:effectLst/>
                          <a:latin typeface="Aptos" panose="020B0004020202020204" pitchFamily="34" charset="0"/>
                        </a:rPr>
                        <a:t>368</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ctr"/>
                      <a:r>
                        <a:rPr lang="en-US" sz="1100" b="1" i="0" u="none" strike="noStrike">
                          <a:solidFill>
                            <a:srgbClr val="000000"/>
                          </a:solidFill>
                          <a:effectLst/>
                          <a:latin typeface="Aptos" panose="020B0004020202020204" pitchFamily="34" charset="0"/>
                        </a:rPr>
                        <a:t>83</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3889453443"/>
                  </a:ext>
                </a:extLst>
              </a:tr>
            </a:tbl>
          </a:graphicData>
        </a:graphic>
      </p:graphicFrame>
      <p:graphicFrame>
        <p:nvGraphicFramePr>
          <p:cNvPr id="6" name="Table 77">
            <a:extLst>
              <a:ext uri="{FF2B5EF4-FFF2-40B4-BE49-F238E27FC236}">
                <a16:creationId xmlns:a16="http://schemas.microsoft.com/office/drawing/2014/main" id="{7538EDAE-38BA-66F0-C27E-AFB6D9BF88F3}"/>
              </a:ext>
            </a:extLst>
          </p:cNvPr>
          <p:cNvGraphicFramePr>
            <a:graphicFrameLocks noGrp="1"/>
          </p:cNvGraphicFramePr>
          <p:nvPr>
            <p:extLst>
              <p:ext uri="{D42A27DB-BD31-4B8C-83A1-F6EECF244321}">
                <p14:modId xmlns:p14="http://schemas.microsoft.com/office/powerpoint/2010/main" val="1764339543"/>
              </p:ext>
            </p:extLst>
          </p:nvPr>
        </p:nvGraphicFramePr>
        <p:xfrm>
          <a:off x="6408811" y="3162603"/>
          <a:ext cx="5553152" cy="1112520"/>
        </p:xfrm>
        <a:graphic>
          <a:graphicData uri="http://schemas.openxmlformats.org/drawingml/2006/table">
            <a:tbl>
              <a:tblPr firstRow="1" bandRow="1">
                <a:tableStyleId>{17292A2E-F333-43FB-9621-5CBBE7FDCDCB}</a:tableStyleId>
              </a:tblPr>
              <a:tblGrid>
                <a:gridCol w="2776576">
                  <a:extLst>
                    <a:ext uri="{9D8B030D-6E8A-4147-A177-3AD203B41FA5}">
                      <a16:colId xmlns:a16="http://schemas.microsoft.com/office/drawing/2014/main" val="4229986789"/>
                    </a:ext>
                  </a:extLst>
                </a:gridCol>
                <a:gridCol w="2776576">
                  <a:extLst>
                    <a:ext uri="{9D8B030D-6E8A-4147-A177-3AD203B41FA5}">
                      <a16:colId xmlns:a16="http://schemas.microsoft.com/office/drawing/2014/main" val="2241484072"/>
                    </a:ext>
                  </a:extLst>
                </a:gridCol>
              </a:tblGrid>
              <a:tr h="267671">
                <a:tc>
                  <a:txBody>
                    <a:bodyPr/>
                    <a:lstStyle/>
                    <a:p>
                      <a:pPr>
                        <a:lnSpc>
                          <a:spcPct val="100000"/>
                        </a:lnSpc>
                        <a:spcAft>
                          <a:spcPts val="300"/>
                        </a:spcAft>
                      </a:pPr>
                      <a:r>
                        <a:rPr lang="en-US" sz="1200">
                          <a:solidFill>
                            <a:schemeClr val="bg1"/>
                          </a:solidFill>
                          <a:latin typeface="Aptos" panose="020B0004020202020204" pitchFamily="34" charset="0"/>
                          <a:cs typeface="Calibri" panose="020F0502020204030204" pitchFamily="34" charset="0"/>
                        </a:rPr>
                        <a:t>Exceptions </a:t>
                      </a:r>
                      <a:endParaRPr lang="en-US" sz="1100">
                        <a:solidFill>
                          <a:schemeClr val="bg1"/>
                        </a:solidFill>
                        <a:latin typeface="Aptos" panose="020B000402020202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nSpc>
                          <a:spcPct val="100000"/>
                        </a:lnSpc>
                        <a:spcAft>
                          <a:spcPts val="300"/>
                        </a:spcAft>
                      </a:pPr>
                      <a:r>
                        <a:rPr lang="en-US" sz="1100">
                          <a:solidFill>
                            <a:schemeClr val="bg1"/>
                          </a:solidFill>
                          <a:latin typeface="Aptos" panose="020B0004020202020204" pitchFamily="34" charset="0"/>
                          <a:cs typeface="Calibri" panose="020F0502020204030204" pitchFamily="34" charset="0"/>
                        </a:rPr>
                        <a:t>Special Handling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1562256836"/>
                  </a:ext>
                </a:extLst>
              </a:tr>
              <a:tr h="182880">
                <a:tc>
                  <a:txBody>
                    <a:bodyPr/>
                    <a:lstStyle/>
                    <a:p>
                      <a:pPr marL="0" indent="0" defTabSz="1219170">
                        <a:lnSpc>
                          <a:spcPct val="100000"/>
                        </a:lnSpc>
                        <a:spcAft>
                          <a:spcPts val="200"/>
                        </a:spcAft>
                        <a:buFont typeface="Arial" panose="020B0604020202020204" pitchFamily="34" charset="0"/>
                        <a:buNone/>
                        <a:defRPr/>
                      </a:pPr>
                      <a:r>
                        <a:rPr lang="en-US" sz="1100">
                          <a:solidFill>
                            <a:srgbClr val="000000"/>
                          </a:solidFill>
                          <a:latin typeface="Aptos" panose="020B0004020202020204" pitchFamily="34" charset="0"/>
                        </a:rPr>
                        <a:t>PC is delayed in upgrading due to:</a:t>
                      </a:r>
                    </a:p>
                    <a:p>
                      <a:pPr marL="173038" indent="-173038" defTabSz="1219170">
                        <a:lnSpc>
                          <a:spcPct val="100000"/>
                        </a:lnSpc>
                        <a:spcAft>
                          <a:spcPts val="200"/>
                        </a:spcAft>
                        <a:buFont typeface="Arial" panose="020B0604020202020204" pitchFamily="34" charset="0"/>
                        <a:buChar char="•"/>
                        <a:defRPr/>
                      </a:pPr>
                      <a:r>
                        <a:rPr lang="en-US" sz="1100">
                          <a:solidFill>
                            <a:srgbClr val="000000"/>
                          </a:solidFill>
                          <a:latin typeface="Aptos" panose="020B0004020202020204" pitchFamily="34" charset="0"/>
                        </a:rPr>
                        <a:t>Application failure</a:t>
                      </a:r>
                    </a:p>
                    <a:p>
                      <a:pPr marL="173038" indent="-173038" defTabSz="1219170">
                        <a:lnSpc>
                          <a:spcPct val="100000"/>
                        </a:lnSpc>
                        <a:spcAft>
                          <a:spcPts val="200"/>
                        </a:spcAft>
                        <a:buFont typeface="Arial" panose="020B0604020202020204" pitchFamily="34" charset="0"/>
                        <a:buChar char="•"/>
                        <a:defRPr/>
                      </a:pPr>
                      <a:r>
                        <a:rPr lang="en-US" sz="1100">
                          <a:solidFill>
                            <a:srgbClr val="000000"/>
                          </a:solidFill>
                          <a:latin typeface="Aptos" panose="020B0004020202020204" pitchFamily="34" charset="0"/>
                        </a:rPr>
                        <a:t>Site audit or site closure</a:t>
                      </a:r>
                    </a:p>
                    <a:p>
                      <a:pPr marL="173038" indent="-173038" defTabSz="1219170">
                        <a:lnSpc>
                          <a:spcPct val="100000"/>
                        </a:lnSpc>
                        <a:spcAft>
                          <a:spcPts val="200"/>
                        </a:spcAft>
                        <a:buFont typeface="Arial" panose="020B0604020202020204" pitchFamily="34" charset="0"/>
                        <a:buChar char="•"/>
                        <a:defRPr/>
                      </a:pPr>
                      <a:endParaRPr lang="en-US" sz="1100">
                        <a:solidFill>
                          <a:srgbClr val="000000"/>
                        </a:solidFill>
                        <a:latin typeface="Aptos" panose="020B0004020202020204" pitchFamily="34" charset="0"/>
                      </a:endParaRPr>
                    </a:p>
                  </a:txBody>
                  <a:tcPr>
                    <a:lnL w="9525" cap="flat" cmpd="sng" algn="ctr">
                      <a:noFill/>
                      <a:prstDash val="solid"/>
                    </a:lnL>
                    <a:lnR w="9525" cap="flat" cmpd="sng" algn="ctr">
                      <a:noFill/>
                      <a:prstDash val="solid"/>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tc>
                  <a:txBody>
                    <a:bodyPr/>
                    <a:lstStyle/>
                    <a:p>
                      <a:pPr marL="0" indent="0" defTabSz="1219170">
                        <a:lnSpc>
                          <a:spcPct val="100000"/>
                        </a:lnSpc>
                        <a:spcAft>
                          <a:spcPts val="200"/>
                        </a:spcAft>
                        <a:buFont typeface="Arial" panose="020B0604020202020204" pitchFamily="34" charset="0"/>
                        <a:buNone/>
                        <a:defRPr/>
                      </a:pPr>
                      <a:r>
                        <a:rPr lang="en-US" sz="1100">
                          <a:solidFill>
                            <a:srgbClr val="000000"/>
                          </a:solidFill>
                          <a:latin typeface="Aptos" panose="020B0004020202020204" pitchFamily="34" charset="0"/>
                        </a:rPr>
                        <a:t>User needs a varied version of the standard communication</a:t>
                      </a:r>
                    </a:p>
                    <a:p>
                      <a:pPr marL="173038" indent="-173038" defTabSz="1219170">
                        <a:lnSpc>
                          <a:spcPct val="100000"/>
                        </a:lnSpc>
                        <a:spcAft>
                          <a:spcPts val="200"/>
                        </a:spcAft>
                        <a:buFont typeface="Arial" panose="020B0604020202020204" pitchFamily="34" charset="0"/>
                        <a:buChar char="•"/>
                        <a:defRPr/>
                      </a:pPr>
                      <a:r>
                        <a:rPr lang="en-US" sz="1100">
                          <a:solidFill>
                            <a:srgbClr val="000000"/>
                          </a:solidFill>
                          <a:latin typeface="Aptos" panose="020B0004020202020204" pitchFamily="34" charset="0"/>
                        </a:rPr>
                        <a:t>Execs</a:t>
                      </a:r>
                    </a:p>
                    <a:p>
                      <a:pPr marL="173038" indent="-173038" defTabSz="1219170">
                        <a:lnSpc>
                          <a:spcPct val="100000"/>
                        </a:lnSpc>
                        <a:spcAft>
                          <a:spcPts val="200"/>
                        </a:spcAft>
                        <a:buFont typeface="Arial" panose="020B0604020202020204" pitchFamily="34" charset="0"/>
                        <a:buChar char="•"/>
                        <a:defRPr/>
                      </a:pPr>
                      <a:r>
                        <a:rPr lang="en-US" sz="1100">
                          <a:solidFill>
                            <a:srgbClr val="000000"/>
                          </a:solidFill>
                          <a:latin typeface="Aptos" panose="020B0004020202020204" pitchFamily="34" charset="0"/>
                        </a:rPr>
                        <a:t>Replace PC</a:t>
                      </a:r>
                    </a:p>
                  </a:txBody>
                  <a:tcPr>
                    <a:lnL w="9525" cap="flat" cmpd="sng" algn="ctr">
                      <a:noFill/>
                      <a:prstDash val="solid"/>
                    </a:lnL>
                    <a:lnR w="9525" cap="flat" cmpd="sng" algn="ctr">
                      <a:noFill/>
                      <a:prstDash val="solid"/>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617168500"/>
                  </a:ext>
                </a:extLst>
              </a:tr>
            </a:tbl>
          </a:graphicData>
        </a:graphic>
      </p:graphicFrame>
    </p:spTree>
    <p:extLst>
      <p:ext uri="{BB962C8B-B14F-4D97-AF65-F5344CB8AC3E}">
        <p14:creationId xmlns:p14="http://schemas.microsoft.com/office/powerpoint/2010/main" val="213661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C064EC3-2744-AF9C-B404-2D2C4AFAC574}"/>
            </a:ext>
          </a:extLst>
        </p:cNvPr>
        <p:cNvGrpSpPr/>
        <p:nvPr/>
      </p:nvGrpSpPr>
      <p:grpSpPr>
        <a:xfrm>
          <a:off x="0" y="0"/>
          <a:ext cx="0" cy="0"/>
          <a:chOff x="0" y="0"/>
          <a:chExt cx="0" cy="0"/>
        </a:xfrm>
      </p:grpSpPr>
      <p:graphicFrame>
        <p:nvGraphicFramePr>
          <p:cNvPr id="2" name="Table 77">
            <a:extLst>
              <a:ext uri="{FF2B5EF4-FFF2-40B4-BE49-F238E27FC236}">
                <a16:creationId xmlns:a16="http://schemas.microsoft.com/office/drawing/2014/main" id="{7520BE13-0BAD-AFD5-5B62-F5476559C0C6}"/>
              </a:ext>
            </a:extLst>
          </p:cNvPr>
          <p:cNvGraphicFramePr>
            <a:graphicFrameLocks noGrp="1"/>
          </p:cNvGraphicFramePr>
          <p:nvPr>
            <p:extLst>
              <p:ext uri="{D42A27DB-BD31-4B8C-83A1-F6EECF244321}">
                <p14:modId xmlns:p14="http://schemas.microsoft.com/office/powerpoint/2010/main" val="1555434206"/>
              </p:ext>
            </p:extLst>
          </p:nvPr>
        </p:nvGraphicFramePr>
        <p:xfrm>
          <a:off x="365125" y="1029426"/>
          <a:ext cx="11378384" cy="5920806"/>
        </p:xfrm>
        <a:graphic>
          <a:graphicData uri="http://schemas.openxmlformats.org/drawingml/2006/table">
            <a:tbl>
              <a:tblPr firstRow="1" bandRow="1">
                <a:tableStyleId>{17292A2E-F333-43FB-9621-5CBBE7FDCDCB}</a:tableStyleId>
              </a:tblPr>
              <a:tblGrid>
                <a:gridCol w="5441836">
                  <a:extLst>
                    <a:ext uri="{9D8B030D-6E8A-4147-A177-3AD203B41FA5}">
                      <a16:colId xmlns:a16="http://schemas.microsoft.com/office/drawing/2014/main" val="4229986789"/>
                    </a:ext>
                  </a:extLst>
                </a:gridCol>
                <a:gridCol w="494712">
                  <a:extLst>
                    <a:ext uri="{9D8B030D-6E8A-4147-A177-3AD203B41FA5}">
                      <a16:colId xmlns:a16="http://schemas.microsoft.com/office/drawing/2014/main" val="1750600316"/>
                    </a:ext>
                  </a:extLst>
                </a:gridCol>
                <a:gridCol w="5441836">
                  <a:extLst>
                    <a:ext uri="{9D8B030D-6E8A-4147-A177-3AD203B41FA5}">
                      <a16:colId xmlns:a16="http://schemas.microsoft.com/office/drawing/2014/main" val="2241484072"/>
                    </a:ext>
                  </a:extLst>
                </a:gridCol>
              </a:tblGrid>
              <a:tr h="480126">
                <a:tc>
                  <a:txBody>
                    <a:bodyPr/>
                    <a:lstStyle/>
                    <a:p>
                      <a:pPr>
                        <a:lnSpc>
                          <a:spcPct val="100000"/>
                        </a:lnSpc>
                        <a:spcAft>
                          <a:spcPts val="0"/>
                        </a:spcAft>
                      </a:pPr>
                      <a:r>
                        <a:rPr lang="en-US" sz="1800">
                          <a:solidFill>
                            <a:schemeClr val="bg1"/>
                          </a:solidFill>
                          <a:latin typeface="Aptos" panose="020B0004020202020204" pitchFamily="34" charset="0"/>
                          <a:cs typeface="Calibri" panose="020F0502020204030204" pitchFamily="34" charset="0"/>
                        </a:rPr>
                        <a:t>Upgrade PC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nSpc>
                          <a:spcPct val="100000"/>
                        </a:lnSpc>
                        <a:spcAft>
                          <a:spcPts val="0"/>
                        </a:spcAft>
                      </a:pPr>
                      <a:endParaRPr lang="en-US" sz="1800">
                        <a:solidFill>
                          <a:schemeClr val="bg1"/>
                        </a:solidFill>
                        <a:latin typeface="Aptos" panose="020B000402020202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nSpc>
                          <a:spcPct val="100000"/>
                        </a:lnSpc>
                        <a:spcAft>
                          <a:spcPts val="0"/>
                        </a:spcAft>
                      </a:pPr>
                      <a:r>
                        <a:rPr lang="en-US" sz="1800">
                          <a:solidFill>
                            <a:schemeClr val="bg1"/>
                          </a:solidFill>
                          <a:latin typeface="Aptos" panose="020B0004020202020204" pitchFamily="34" charset="0"/>
                          <a:cs typeface="Calibri" panose="020F0502020204030204" pitchFamily="34" charset="0"/>
                        </a:rPr>
                        <a:t>Replace PC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1562256836"/>
                  </a:ext>
                </a:extLst>
              </a:tr>
              <a:tr h="3449798">
                <a:tc>
                  <a:txBody>
                    <a:bodyPr/>
                    <a:lstStyle/>
                    <a:p>
                      <a:pPr marL="171450" indent="-171450" defTabSz="1219170">
                        <a:lnSpc>
                          <a:spcPct val="100000"/>
                        </a:lnSpc>
                        <a:spcBef>
                          <a:spcPts val="0"/>
                        </a:spcBef>
                        <a:spcAft>
                          <a:spcPts val="600"/>
                        </a:spcAft>
                        <a:buClr>
                          <a:srgbClr val="0078D4"/>
                        </a:buClr>
                        <a:buFont typeface="Arial" panose="020B0604020202020204" pitchFamily="34" charset="0"/>
                        <a:buChar char="•"/>
                        <a:defRPr/>
                      </a:pPr>
                      <a:r>
                        <a:rPr lang="en-US" sz="1800">
                          <a:solidFill>
                            <a:srgbClr val="000000"/>
                          </a:solidFill>
                          <a:latin typeface="Aptos" panose="020B0004020202020204" pitchFamily="34" charset="0"/>
                        </a:rPr>
                        <a:t>See GSK-wide announcements</a:t>
                      </a:r>
                    </a:p>
                    <a:p>
                      <a:pPr marL="171450" indent="-171450" defTabSz="1219170">
                        <a:lnSpc>
                          <a:spcPct val="100000"/>
                        </a:lnSpc>
                        <a:spcBef>
                          <a:spcPts val="0"/>
                        </a:spcBef>
                        <a:spcAft>
                          <a:spcPts val="600"/>
                        </a:spcAft>
                        <a:buClr>
                          <a:srgbClr val="0078D4"/>
                        </a:buClr>
                        <a:buFont typeface="Arial" panose="020B0604020202020204" pitchFamily="34" charset="0"/>
                        <a:buChar char="•"/>
                        <a:defRPr/>
                      </a:pPr>
                      <a:r>
                        <a:rPr lang="en-US" sz="1800">
                          <a:solidFill>
                            <a:srgbClr val="000000"/>
                          </a:solidFill>
                          <a:latin typeface="Aptos" panose="020B0004020202020204" pitchFamily="34" charset="0"/>
                        </a:rPr>
                        <a:t>Attend a W11 Preview Session</a:t>
                      </a:r>
                    </a:p>
                    <a:p>
                      <a:pPr marL="171450" indent="-171450" defTabSz="1219170">
                        <a:lnSpc>
                          <a:spcPct val="100000"/>
                        </a:lnSpc>
                        <a:spcBef>
                          <a:spcPts val="0"/>
                        </a:spcBef>
                        <a:spcAft>
                          <a:spcPts val="600"/>
                        </a:spcAft>
                        <a:buClr>
                          <a:srgbClr val="0078D4"/>
                        </a:buClr>
                        <a:buFont typeface="Arial" panose="020B0604020202020204" pitchFamily="34" charset="0"/>
                        <a:buChar char="•"/>
                        <a:defRPr/>
                      </a:pPr>
                      <a:r>
                        <a:rPr lang="en-US" sz="1800">
                          <a:solidFill>
                            <a:srgbClr val="000000"/>
                          </a:solidFill>
                          <a:latin typeface="Aptos" panose="020B0004020202020204" pitchFamily="34" charset="0"/>
                        </a:rPr>
                        <a:t>Content silently pre-loaded onto PC</a:t>
                      </a:r>
                    </a:p>
                    <a:p>
                      <a:pPr marL="171450" marR="0" lvl="0" indent="-171450" algn="l" defTabSz="1219170"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lang="en-US" sz="1800">
                          <a:solidFill>
                            <a:srgbClr val="000000"/>
                          </a:solidFill>
                          <a:latin typeface="Aptos" panose="020B0004020202020204" pitchFamily="34" charset="0"/>
                        </a:rPr>
                        <a:t>See Site announcement</a:t>
                      </a:r>
                    </a:p>
                    <a:p>
                      <a:pPr marL="171450" indent="-171450" defTabSz="1219170">
                        <a:lnSpc>
                          <a:spcPct val="100000"/>
                        </a:lnSpc>
                        <a:spcBef>
                          <a:spcPts val="0"/>
                        </a:spcBef>
                        <a:spcAft>
                          <a:spcPts val="600"/>
                        </a:spcAft>
                        <a:buClr>
                          <a:srgbClr val="0078D4"/>
                        </a:buClr>
                        <a:buFont typeface="Arial" panose="020B0604020202020204" pitchFamily="34" charset="0"/>
                        <a:buChar char="•"/>
                        <a:defRPr/>
                      </a:pPr>
                      <a:r>
                        <a:rPr lang="en-US" sz="1800">
                          <a:solidFill>
                            <a:srgbClr val="000000"/>
                          </a:solidFill>
                          <a:latin typeface="Aptos" panose="020B0004020202020204" pitchFamily="34" charset="0"/>
                        </a:rPr>
                        <a:t>Notified by email and via the Win 11 Toaster</a:t>
                      </a:r>
                    </a:p>
                    <a:p>
                      <a:pPr marL="171450" marR="0" lvl="0" indent="-171450" algn="l" defTabSz="1219170"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lang="en-US" sz="1800">
                          <a:solidFill>
                            <a:srgbClr val="000000"/>
                          </a:solidFill>
                          <a:latin typeface="Aptos" panose="020B0004020202020204" pitchFamily="34" charset="0"/>
                        </a:rPr>
                        <a:t>Upgrade either @ home or office</a:t>
                      </a:r>
                    </a:p>
                    <a:p>
                      <a:pPr marL="171450" marR="0" lvl="0" indent="-171450" algn="l" defTabSz="1219170"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lang="en-US" sz="1800">
                          <a:solidFill>
                            <a:srgbClr val="000000"/>
                          </a:solidFill>
                          <a:latin typeface="Aptos" panose="020B0004020202020204" pitchFamily="34" charset="0"/>
                        </a:rPr>
                        <a:t>Only WiFi is needed</a:t>
                      </a:r>
                    </a:p>
                    <a:p>
                      <a:pPr marL="171450" indent="-171450" defTabSz="1219170">
                        <a:lnSpc>
                          <a:spcPct val="100000"/>
                        </a:lnSpc>
                        <a:spcBef>
                          <a:spcPts val="0"/>
                        </a:spcBef>
                        <a:spcAft>
                          <a:spcPts val="600"/>
                        </a:spcAft>
                        <a:buClr>
                          <a:srgbClr val="0078D4"/>
                        </a:buClr>
                        <a:buFont typeface="Arial" panose="020B0604020202020204" pitchFamily="34" charset="0"/>
                        <a:buChar char="•"/>
                        <a:defRPr/>
                      </a:pPr>
                      <a:r>
                        <a:rPr lang="en-US" sz="1800">
                          <a:solidFill>
                            <a:srgbClr val="000000"/>
                          </a:solidFill>
                          <a:latin typeface="Aptos" panose="020B0004020202020204" pitchFamily="34" charset="0"/>
                        </a:rPr>
                        <a:t>Days 1-14 can Upgrade Now, Snooze, or Dismiss</a:t>
                      </a:r>
                    </a:p>
                    <a:p>
                      <a:pPr marL="171450" indent="-171450" defTabSz="1219170">
                        <a:lnSpc>
                          <a:spcPct val="100000"/>
                        </a:lnSpc>
                        <a:spcBef>
                          <a:spcPts val="0"/>
                        </a:spcBef>
                        <a:spcAft>
                          <a:spcPts val="600"/>
                        </a:spcAft>
                        <a:buClr>
                          <a:srgbClr val="0078D4"/>
                        </a:buClr>
                        <a:buFont typeface="Arial" panose="020B0604020202020204" pitchFamily="34" charset="0"/>
                        <a:buChar char="•"/>
                        <a:defRPr/>
                      </a:pPr>
                      <a:r>
                        <a:rPr lang="en-US" sz="1800">
                          <a:solidFill>
                            <a:srgbClr val="000000"/>
                          </a:solidFill>
                          <a:latin typeface="Aptos" panose="020B0004020202020204" pitchFamily="34" charset="0"/>
                        </a:rPr>
                        <a:t>Day 15 can only Upgrade Now or Snooze</a:t>
                      </a:r>
                    </a:p>
                    <a:p>
                      <a:pPr marL="171450" marR="0" lvl="0" indent="-171450" algn="l" defTabSz="1219170"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lang="en-US" sz="1800">
                          <a:solidFill>
                            <a:srgbClr val="000000"/>
                          </a:solidFill>
                          <a:latin typeface="Aptos" panose="020B0004020202020204" pitchFamily="34" charset="0"/>
                          <a:cs typeface="Calibri" panose="020F0502020204030204" pitchFamily="34" charset="0"/>
                        </a:rPr>
                        <a:t>2.5 – 4 hours to complete depending on bandwidth, how much data &amp; numbers of apps to reinstall</a:t>
                      </a:r>
                    </a:p>
                    <a:p>
                      <a:pPr marL="171450" marR="0" lvl="0" indent="-171450" algn="l" defTabSz="1219170"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lang="en-US" sz="1800">
                          <a:solidFill>
                            <a:srgbClr val="000000"/>
                          </a:solidFill>
                          <a:latin typeface="Aptos" panose="020B0004020202020204" pitchFamily="34" charset="0"/>
                          <a:cs typeface="Calibri" panose="020F0502020204030204" pitchFamily="34" charset="0"/>
                        </a:rPr>
                        <a:t>Back to Business-As-Usual using some of the new W11 features</a:t>
                      </a:r>
                      <a:endParaRPr lang="en-US" sz="1800">
                        <a:solidFill>
                          <a:srgbClr val="000000"/>
                        </a:solidFill>
                        <a:latin typeface="Aptos" panose="020B0004020202020204" pitchFamily="34" charset="0"/>
                      </a:endParaRPr>
                    </a:p>
                  </a:txBody>
                  <a:tcPr>
                    <a:lnL w="9525" cap="flat" cmpd="sng" algn="ctr">
                      <a:noFill/>
                      <a:prstDash val="solid"/>
                    </a:lnL>
                    <a:lnR w="9525" cap="flat" cmpd="sng" algn="ctr">
                      <a:noFill/>
                      <a:prstDash val="solid"/>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tc>
                  <a:txBody>
                    <a:bodyPr/>
                    <a:lstStyle/>
                    <a:p>
                      <a:pPr marL="0" indent="0" defTabSz="1219170">
                        <a:lnSpc>
                          <a:spcPct val="100000"/>
                        </a:lnSpc>
                        <a:spcBef>
                          <a:spcPts val="0"/>
                        </a:spcBef>
                        <a:spcAft>
                          <a:spcPts val="600"/>
                        </a:spcAft>
                        <a:buFont typeface="Arial" panose="020B0604020202020204" pitchFamily="34" charset="0"/>
                        <a:buNone/>
                        <a:defRPr/>
                      </a:pPr>
                      <a:endParaRPr lang="en-US" sz="1800">
                        <a:solidFill>
                          <a:srgbClr val="000000"/>
                        </a:solidFill>
                        <a:latin typeface="Aptos" panose="020B0004020202020204" pitchFamily="34" charset="0"/>
                      </a:endParaRPr>
                    </a:p>
                  </a:txBody>
                  <a:tcPr>
                    <a:lnL w="9525" cap="flat" cmpd="sng" algn="ctr">
                      <a:noFill/>
                      <a:prstDash val="solid"/>
                    </a:lnL>
                    <a:lnR w="9525" cap="flat" cmpd="sng" algn="ctr">
                      <a:noFill/>
                      <a:prstDash val="solid"/>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tc>
                  <a:txBody>
                    <a:bodyPr/>
                    <a:lstStyle/>
                    <a:p>
                      <a:pPr marL="171450" indent="-171450" defTabSz="1219170">
                        <a:lnSpc>
                          <a:spcPct val="100000"/>
                        </a:lnSpc>
                        <a:spcBef>
                          <a:spcPts val="0"/>
                        </a:spcBef>
                        <a:spcAft>
                          <a:spcPts val="600"/>
                        </a:spcAft>
                        <a:buClr>
                          <a:srgbClr val="0078D4"/>
                        </a:buClr>
                        <a:buFont typeface="Arial" panose="020B0604020202020204" pitchFamily="34" charset="0"/>
                        <a:buChar char="•"/>
                        <a:defRPr/>
                      </a:pPr>
                      <a:r>
                        <a:rPr lang="en-US" sz="1800">
                          <a:solidFill>
                            <a:srgbClr val="000000"/>
                          </a:solidFill>
                          <a:latin typeface="Aptos" panose="020B0004020202020204" pitchFamily="34" charset="0"/>
                        </a:rPr>
                        <a:t>See GSK-wide announcements</a:t>
                      </a:r>
                    </a:p>
                    <a:p>
                      <a:pPr marL="171450" indent="-171450" defTabSz="1219170">
                        <a:lnSpc>
                          <a:spcPct val="100000"/>
                        </a:lnSpc>
                        <a:spcBef>
                          <a:spcPts val="0"/>
                        </a:spcBef>
                        <a:spcAft>
                          <a:spcPts val="600"/>
                        </a:spcAft>
                        <a:buClr>
                          <a:srgbClr val="0078D4"/>
                        </a:buClr>
                        <a:buFont typeface="Arial" panose="020B0604020202020204" pitchFamily="34" charset="0"/>
                        <a:buChar char="•"/>
                        <a:defRPr/>
                      </a:pPr>
                      <a:r>
                        <a:rPr lang="en-US" sz="1800">
                          <a:solidFill>
                            <a:srgbClr val="000000"/>
                          </a:solidFill>
                          <a:latin typeface="Aptos" panose="020B0004020202020204" pitchFamily="34" charset="0"/>
                        </a:rPr>
                        <a:t>Attend a W11 Preview Session</a:t>
                      </a:r>
                    </a:p>
                    <a:p>
                      <a:pPr marL="171450" marR="0" lvl="0" indent="-171450" algn="l" defTabSz="1219170"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lang="en-US" sz="1800">
                          <a:solidFill>
                            <a:srgbClr val="000000"/>
                          </a:solidFill>
                          <a:latin typeface="Aptos" panose="020B0004020202020204" pitchFamily="34" charset="0"/>
                        </a:rPr>
                        <a:t>See Site announcement</a:t>
                      </a:r>
                    </a:p>
                    <a:p>
                      <a:pPr marL="171450" indent="-171450" defTabSz="1219170">
                        <a:lnSpc>
                          <a:spcPct val="100000"/>
                        </a:lnSpc>
                        <a:spcBef>
                          <a:spcPts val="0"/>
                        </a:spcBef>
                        <a:spcAft>
                          <a:spcPts val="600"/>
                        </a:spcAft>
                        <a:buClr>
                          <a:srgbClr val="0078D4"/>
                        </a:buClr>
                        <a:buFont typeface="Arial" panose="020B0604020202020204" pitchFamily="34" charset="0"/>
                        <a:buChar char="•"/>
                        <a:defRPr/>
                      </a:pPr>
                      <a:r>
                        <a:rPr lang="en-US" sz="1800">
                          <a:solidFill>
                            <a:srgbClr val="000000"/>
                          </a:solidFill>
                          <a:latin typeface="Aptos" panose="020B0004020202020204" pitchFamily="34" charset="0"/>
                        </a:rPr>
                        <a:t>Notified by email to fill out Replace PC request form</a:t>
                      </a:r>
                    </a:p>
                    <a:p>
                      <a:pPr marL="171450" indent="-171450" defTabSz="1219170">
                        <a:lnSpc>
                          <a:spcPct val="100000"/>
                        </a:lnSpc>
                        <a:spcBef>
                          <a:spcPts val="0"/>
                        </a:spcBef>
                        <a:spcAft>
                          <a:spcPts val="600"/>
                        </a:spcAft>
                        <a:buFont typeface="Arial" panose="020B0604020202020204" pitchFamily="34" charset="0"/>
                        <a:buChar char="•"/>
                        <a:defRPr/>
                      </a:pPr>
                      <a:r>
                        <a:rPr lang="en-US" sz="1800">
                          <a:solidFill>
                            <a:srgbClr val="000000"/>
                          </a:solidFill>
                          <a:latin typeface="Aptos" panose="020B0004020202020204" pitchFamily="34" charset="0"/>
                        </a:rPr>
                        <a:t>Direct Ship in 12 countries can take 3-6 weeks for delivery to home or office (user decides)</a:t>
                      </a:r>
                    </a:p>
                    <a:p>
                      <a:pPr marL="171450" indent="-171450" defTabSz="1219170">
                        <a:lnSpc>
                          <a:spcPct val="100000"/>
                        </a:lnSpc>
                        <a:spcBef>
                          <a:spcPts val="0"/>
                        </a:spcBef>
                        <a:spcAft>
                          <a:spcPts val="600"/>
                        </a:spcAft>
                        <a:buFont typeface="Arial" panose="020B0604020202020204" pitchFamily="34" charset="0"/>
                        <a:buChar char="•"/>
                        <a:defRPr/>
                      </a:pPr>
                      <a:r>
                        <a:rPr lang="en-US" sz="1800">
                          <a:solidFill>
                            <a:srgbClr val="000000"/>
                          </a:solidFill>
                          <a:latin typeface="Aptos" panose="020B0004020202020204" pitchFamily="34" charset="0"/>
                        </a:rPr>
                        <a:t>Legacy process remains same turnaround as today with pickup from a GSK Technician</a:t>
                      </a:r>
                    </a:p>
                    <a:p>
                      <a:pPr marL="171450" indent="-171450" defTabSz="1219170">
                        <a:lnSpc>
                          <a:spcPct val="100000"/>
                        </a:lnSpc>
                        <a:spcBef>
                          <a:spcPts val="0"/>
                        </a:spcBef>
                        <a:spcAft>
                          <a:spcPts val="600"/>
                        </a:spcAft>
                        <a:buFont typeface="Arial" panose="020B0604020202020204" pitchFamily="34" charset="0"/>
                        <a:buChar char="•"/>
                        <a:defRPr/>
                      </a:pPr>
                      <a:r>
                        <a:rPr lang="en-US" sz="1800">
                          <a:solidFill>
                            <a:srgbClr val="000000"/>
                          </a:solidFill>
                          <a:latin typeface="Aptos" panose="020B0004020202020204" pitchFamily="34" charset="0"/>
                        </a:rPr>
                        <a:t>Upon receipt of the new PC finish the build by turning on the PC following the prompts on the screen</a:t>
                      </a: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800">
                          <a:solidFill>
                            <a:srgbClr val="000000"/>
                          </a:solidFill>
                          <a:latin typeface="Aptos" panose="020B0004020202020204" pitchFamily="34" charset="0"/>
                          <a:cs typeface="Calibri" panose="020F0502020204030204" pitchFamily="34" charset="0"/>
                        </a:rPr>
                        <a:t>2.5 – 4 hours to complete depending on </a:t>
                      </a:r>
                      <a:br>
                        <a:rPr lang="en-US" sz="1800">
                          <a:solidFill>
                            <a:srgbClr val="000000"/>
                          </a:solidFill>
                          <a:latin typeface="Aptos" panose="020B0004020202020204" pitchFamily="34" charset="0"/>
                          <a:cs typeface="Calibri" panose="020F0502020204030204" pitchFamily="34" charset="0"/>
                        </a:rPr>
                      </a:br>
                      <a:r>
                        <a:rPr lang="en-US" sz="1800">
                          <a:solidFill>
                            <a:srgbClr val="000000"/>
                          </a:solidFill>
                          <a:latin typeface="Aptos" panose="020B0004020202020204" pitchFamily="34" charset="0"/>
                          <a:cs typeface="Calibri" panose="020F0502020204030204" pitchFamily="34" charset="0"/>
                        </a:rPr>
                        <a:t>bandwidth, how much data &amp; numbers </a:t>
                      </a:r>
                      <a:br>
                        <a:rPr lang="en-US" sz="1800">
                          <a:solidFill>
                            <a:srgbClr val="000000"/>
                          </a:solidFill>
                          <a:latin typeface="Aptos" panose="020B0004020202020204" pitchFamily="34" charset="0"/>
                          <a:cs typeface="Calibri" panose="020F0502020204030204" pitchFamily="34" charset="0"/>
                        </a:rPr>
                      </a:br>
                      <a:r>
                        <a:rPr lang="en-US" sz="1800">
                          <a:solidFill>
                            <a:srgbClr val="000000"/>
                          </a:solidFill>
                          <a:latin typeface="Aptos" panose="020B0004020202020204" pitchFamily="34" charset="0"/>
                          <a:cs typeface="Calibri" panose="020F0502020204030204" pitchFamily="34" charset="0"/>
                        </a:rPr>
                        <a:t>of apps to reinstall</a:t>
                      </a: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800">
                          <a:solidFill>
                            <a:srgbClr val="000000"/>
                          </a:solidFill>
                          <a:latin typeface="Aptos" panose="020B0004020202020204" pitchFamily="34" charset="0"/>
                          <a:cs typeface="Calibri" panose="020F0502020204030204" pitchFamily="34" charset="0"/>
                        </a:rPr>
                        <a:t>Purchase or return old laptop within </a:t>
                      </a:r>
                      <a:br>
                        <a:rPr lang="en-US" sz="1800">
                          <a:solidFill>
                            <a:srgbClr val="000000"/>
                          </a:solidFill>
                          <a:latin typeface="Aptos" panose="020B0004020202020204" pitchFamily="34" charset="0"/>
                          <a:cs typeface="Calibri" panose="020F0502020204030204" pitchFamily="34" charset="0"/>
                        </a:rPr>
                      </a:br>
                      <a:r>
                        <a:rPr lang="en-US" sz="1800">
                          <a:solidFill>
                            <a:srgbClr val="000000"/>
                          </a:solidFill>
                          <a:latin typeface="Aptos" panose="020B0004020202020204" pitchFamily="34" charset="0"/>
                          <a:cs typeface="Calibri" panose="020F0502020204030204" pitchFamily="34" charset="0"/>
                        </a:rPr>
                        <a:t>15 days of receiving the new laptop</a:t>
                      </a:r>
                      <a:endParaRPr lang="en-US" sz="1800">
                        <a:solidFill>
                          <a:srgbClr val="000000"/>
                        </a:solidFill>
                        <a:latin typeface="Aptos" panose="020B0004020202020204" pitchFamily="34" charset="0"/>
                      </a:endParaRPr>
                    </a:p>
                    <a:p>
                      <a:pPr marL="0" indent="0" defTabSz="1219170">
                        <a:lnSpc>
                          <a:spcPct val="100000"/>
                        </a:lnSpc>
                        <a:spcBef>
                          <a:spcPts val="0"/>
                        </a:spcBef>
                        <a:spcAft>
                          <a:spcPts val="600"/>
                        </a:spcAft>
                        <a:buFont typeface="Arial" panose="020B0604020202020204" pitchFamily="34" charset="0"/>
                        <a:buNone/>
                        <a:defRPr/>
                      </a:pPr>
                      <a:endParaRPr lang="en-US" sz="1800">
                        <a:solidFill>
                          <a:srgbClr val="000000"/>
                        </a:solidFill>
                        <a:latin typeface="Aptos" panose="020B0004020202020204" pitchFamily="34" charset="0"/>
                      </a:endParaRPr>
                    </a:p>
                  </a:txBody>
                  <a:tcPr>
                    <a:lnL w="9525" cap="flat" cmpd="sng" algn="ctr">
                      <a:noFill/>
                      <a:prstDash val="solid"/>
                    </a:lnL>
                    <a:lnR w="9525" cap="flat" cmpd="sng" algn="ctr">
                      <a:noFill/>
                      <a:prstDash val="solid"/>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617168500"/>
                  </a:ext>
                </a:extLst>
              </a:tr>
            </a:tbl>
          </a:graphicData>
        </a:graphic>
      </p:graphicFrame>
      <p:sp>
        <p:nvSpPr>
          <p:cNvPr id="5" name="Title 4">
            <a:extLst>
              <a:ext uri="{FF2B5EF4-FFF2-40B4-BE49-F238E27FC236}">
                <a16:creationId xmlns:a16="http://schemas.microsoft.com/office/drawing/2014/main" id="{B0986711-B13B-C73E-4FCE-2516686B80E8}"/>
              </a:ext>
            </a:extLst>
          </p:cNvPr>
          <p:cNvSpPr>
            <a:spLocks noGrp="1"/>
          </p:cNvSpPr>
          <p:nvPr>
            <p:ph type="title"/>
          </p:nvPr>
        </p:nvSpPr>
        <p:spPr>
          <a:xfrm>
            <a:off x="365125" y="180425"/>
            <a:ext cx="4920321" cy="492443"/>
          </a:xfrm>
        </p:spPr>
        <p:txBody>
          <a:bodyPr wrap="none">
            <a:spAutoFit/>
          </a:bodyPr>
          <a:lstStyle/>
          <a:p>
            <a:r>
              <a:rPr lang="en-US"/>
              <a:t>Win 11 Deployment Tracks</a:t>
            </a:r>
          </a:p>
        </p:txBody>
      </p:sp>
      <p:pic>
        <p:nvPicPr>
          <p:cNvPr id="3" name="Picture 2">
            <a:extLst>
              <a:ext uri="{FF2B5EF4-FFF2-40B4-BE49-F238E27FC236}">
                <a16:creationId xmlns:a16="http://schemas.microsoft.com/office/drawing/2014/main" id="{3C6467D5-D8E8-A5BA-8F31-0A2AFF25B2B7}"/>
              </a:ext>
            </a:extLst>
          </p:cNvPr>
          <p:cNvPicPr>
            <a:picLocks noChangeAspect="1"/>
          </p:cNvPicPr>
          <p:nvPr/>
        </p:nvPicPr>
        <p:blipFill>
          <a:blip r:embed="rId3">
            <a:duotone>
              <a:schemeClr val="accent4">
                <a:shade val="45000"/>
                <a:satMod val="135000"/>
              </a:schemeClr>
              <a:prstClr val="white"/>
            </a:duotone>
          </a:blip>
          <a:stretch>
            <a:fillRect/>
          </a:stretch>
        </p:blipFill>
        <p:spPr>
          <a:xfrm>
            <a:off x="4521747" y="1553688"/>
            <a:ext cx="956831" cy="1230765"/>
          </a:xfrm>
          <a:prstGeom prst="rect">
            <a:avLst/>
          </a:prstGeom>
        </p:spPr>
      </p:pic>
      <p:pic>
        <p:nvPicPr>
          <p:cNvPr id="9" name="Picture 8">
            <a:extLst>
              <a:ext uri="{FF2B5EF4-FFF2-40B4-BE49-F238E27FC236}">
                <a16:creationId xmlns:a16="http://schemas.microsoft.com/office/drawing/2014/main" id="{5D8BB2AF-20B0-D0C4-FB89-FB47F89F9780}"/>
              </a:ext>
            </a:extLst>
          </p:cNvPr>
          <p:cNvPicPr>
            <a:picLocks noChangeAspect="1"/>
          </p:cNvPicPr>
          <p:nvPr/>
        </p:nvPicPr>
        <p:blipFill>
          <a:blip r:embed="rId4">
            <a:duotone>
              <a:schemeClr val="accent3">
                <a:shade val="45000"/>
                <a:satMod val="135000"/>
              </a:schemeClr>
              <a:prstClr val="white"/>
            </a:duotone>
          </a:blip>
          <a:stretch>
            <a:fillRect/>
          </a:stretch>
        </p:blipFill>
        <p:spPr>
          <a:xfrm>
            <a:off x="10513104" y="5019112"/>
            <a:ext cx="1344886" cy="1618924"/>
          </a:xfrm>
          <a:prstGeom prst="rect">
            <a:avLst/>
          </a:prstGeom>
        </p:spPr>
      </p:pic>
    </p:spTree>
    <p:extLst>
      <p:ext uri="{BB962C8B-B14F-4D97-AF65-F5344CB8AC3E}">
        <p14:creationId xmlns:p14="http://schemas.microsoft.com/office/powerpoint/2010/main" val="371677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BA6FA-B0BC-419F-B47F-304D3AAA4A77}"/>
              </a:ext>
            </a:extLst>
          </p:cNvPr>
          <p:cNvSpPr>
            <a:spLocks noGrp="1"/>
          </p:cNvSpPr>
          <p:nvPr>
            <p:ph type="body" sz="quarter" idx="25"/>
          </p:nvPr>
        </p:nvSpPr>
        <p:spPr/>
        <p:txBody>
          <a:bodyPr anchor="ctr"/>
          <a:lstStyle/>
          <a:p>
            <a:pPr marL="0" indent="0" rtl="0">
              <a:buNone/>
            </a:pPr>
            <a:r>
              <a:rPr lang="en-US" sz="6000">
                <a:latin typeface="Aptos" panose="020B0004020202020204" pitchFamily="34" charset="0"/>
              </a:rPr>
              <a:t>Comms Overview</a:t>
            </a:r>
            <a:endParaRPr lang="en-US" sz="6000"/>
          </a:p>
        </p:txBody>
      </p:sp>
      <p:sp>
        <p:nvSpPr>
          <p:cNvPr id="5" name="Slide Number Placeholder 4">
            <a:extLst>
              <a:ext uri="{FF2B5EF4-FFF2-40B4-BE49-F238E27FC236}">
                <a16:creationId xmlns:a16="http://schemas.microsoft.com/office/drawing/2014/main" id="{2562AA53-F3E1-5FAB-77A9-2FB6D19E2BC3}"/>
              </a:ext>
            </a:extLst>
          </p:cNvPr>
          <p:cNvSpPr>
            <a:spLocks noGrp="1"/>
          </p:cNvSpPr>
          <p:nvPr>
            <p:ph type="sldNum" sz="quarter" idx="23"/>
          </p:nvPr>
        </p:nvSpPr>
        <p:spPr/>
        <p:txBody>
          <a:bodyPr/>
          <a:lstStyle/>
          <a:p>
            <a:fld id="{9F9F533D-B52E-4A2F-BF72-0ADD2D94BD75}" type="slidenum">
              <a:rPr lang="en-GB" smtClean="0"/>
              <a:pPr/>
              <a:t>7</a:t>
            </a:fld>
            <a:endParaRPr lang="en-GB"/>
          </a:p>
        </p:txBody>
      </p:sp>
      <p:sp>
        <p:nvSpPr>
          <p:cNvPr id="7" name="Text Placeholder 6">
            <a:extLst>
              <a:ext uri="{FF2B5EF4-FFF2-40B4-BE49-F238E27FC236}">
                <a16:creationId xmlns:a16="http://schemas.microsoft.com/office/drawing/2014/main" id="{54C90CB2-F3ED-E912-3D6E-3A5BCE82C7D7}"/>
              </a:ext>
            </a:extLst>
          </p:cNvPr>
          <p:cNvSpPr>
            <a:spLocks noGrp="1"/>
          </p:cNvSpPr>
          <p:nvPr>
            <p:ph type="body" sz="quarter" idx="24"/>
          </p:nvPr>
        </p:nvSpPr>
        <p:spPr/>
        <p:txBody>
          <a:bodyPr/>
          <a:lstStyle/>
          <a:p>
            <a:pPr>
              <a:buClr>
                <a:srgbClr val="0078D4"/>
              </a:buClr>
            </a:pPr>
            <a:r>
              <a:rPr lang="en-US" sz="2400">
                <a:latin typeface="Aptos" panose="020B0004020202020204" pitchFamily="34" charset="0"/>
              </a:rPr>
              <a:t>Comms Strategy</a:t>
            </a:r>
          </a:p>
          <a:p>
            <a:pPr>
              <a:buClr>
                <a:srgbClr val="0078D4"/>
              </a:buClr>
            </a:pPr>
            <a:r>
              <a:rPr lang="en-US" sz="2400"/>
              <a:t>Release Personas</a:t>
            </a:r>
          </a:p>
          <a:p>
            <a:pPr>
              <a:buClr>
                <a:srgbClr val="0078D4"/>
              </a:buClr>
            </a:pPr>
            <a:r>
              <a:rPr lang="en-US" sz="2400">
                <a:latin typeface="Aptos" panose="020B0004020202020204" pitchFamily="34" charset="0"/>
              </a:rPr>
              <a:t>Comms Network</a:t>
            </a:r>
          </a:p>
          <a:p>
            <a:pPr>
              <a:buClr>
                <a:srgbClr val="0078D4"/>
              </a:buClr>
            </a:pPr>
            <a:r>
              <a:rPr lang="en-US" sz="2400"/>
              <a:t>Timeline Example</a:t>
            </a:r>
          </a:p>
          <a:p>
            <a:pPr>
              <a:buClr>
                <a:srgbClr val="0078D4"/>
              </a:buClr>
            </a:pPr>
            <a:r>
              <a:rPr lang="en-US" sz="2400">
                <a:latin typeface="Aptos" panose="020B0004020202020204" pitchFamily="34" charset="0"/>
              </a:rPr>
              <a:t>Comms Assets</a:t>
            </a:r>
          </a:p>
          <a:p>
            <a:endParaRPr lang="en-US" sz="2400"/>
          </a:p>
        </p:txBody>
      </p:sp>
      <p:sp>
        <p:nvSpPr>
          <p:cNvPr id="8" name="Title 7">
            <a:extLst>
              <a:ext uri="{FF2B5EF4-FFF2-40B4-BE49-F238E27FC236}">
                <a16:creationId xmlns:a16="http://schemas.microsoft.com/office/drawing/2014/main" id="{4442091C-B2D9-B0FC-DA54-125EC32A8F10}"/>
              </a:ext>
            </a:extLst>
          </p:cNvPr>
          <p:cNvSpPr>
            <a:spLocks noGrp="1"/>
          </p:cNvSpPr>
          <p:nvPr>
            <p:ph type="title"/>
          </p:nvPr>
        </p:nvSpPr>
        <p:spPr/>
        <p:txBody>
          <a:bodyPr/>
          <a:lstStyle/>
          <a:p>
            <a:r>
              <a:rPr lang="en-US"/>
              <a:t>Win 11 Train the Trainer: Deployment</a:t>
            </a:r>
          </a:p>
        </p:txBody>
      </p:sp>
    </p:spTree>
    <p:extLst>
      <p:ext uri="{BB962C8B-B14F-4D97-AF65-F5344CB8AC3E}">
        <p14:creationId xmlns:p14="http://schemas.microsoft.com/office/powerpoint/2010/main" val="95091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64EC3-2744-AF9C-B404-2D2C4AFAC57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0986711-B13B-C73E-4FCE-2516686B80E8}"/>
              </a:ext>
            </a:extLst>
          </p:cNvPr>
          <p:cNvSpPr>
            <a:spLocks noGrp="1"/>
          </p:cNvSpPr>
          <p:nvPr>
            <p:ph type="title"/>
          </p:nvPr>
        </p:nvSpPr>
        <p:spPr>
          <a:xfrm>
            <a:off x="365125" y="180425"/>
            <a:ext cx="1468351" cy="492443"/>
          </a:xfrm>
        </p:spPr>
        <p:txBody>
          <a:bodyPr wrap="none">
            <a:spAutoFit/>
          </a:bodyPr>
          <a:lstStyle/>
          <a:p>
            <a:r>
              <a:rPr lang="en-US"/>
              <a:t>Comms</a:t>
            </a:r>
          </a:p>
        </p:txBody>
      </p:sp>
      <p:graphicFrame>
        <p:nvGraphicFramePr>
          <p:cNvPr id="14" name="Table 77">
            <a:extLst>
              <a:ext uri="{FF2B5EF4-FFF2-40B4-BE49-F238E27FC236}">
                <a16:creationId xmlns:a16="http://schemas.microsoft.com/office/drawing/2014/main" id="{569A6A8B-131F-7FA5-63EE-FAC125DC862C}"/>
              </a:ext>
            </a:extLst>
          </p:cNvPr>
          <p:cNvGraphicFramePr>
            <a:graphicFrameLocks noGrp="1"/>
          </p:cNvGraphicFramePr>
          <p:nvPr>
            <p:extLst>
              <p:ext uri="{D42A27DB-BD31-4B8C-83A1-F6EECF244321}">
                <p14:modId xmlns:p14="http://schemas.microsoft.com/office/powerpoint/2010/main" val="714737567"/>
              </p:ext>
            </p:extLst>
          </p:nvPr>
        </p:nvGraphicFramePr>
        <p:xfrm>
          <a:off x="285734" y="766740"/>
          <a:ext cx="7465626" cy="1691640"/>
        </p:xfrm>
        <a:graphic>
          <a:graphicData uri="http://schemas.openxmlformats.org/drawingml/2006/table">
            <a:tbl>
              <a:tblPr firstRow="1" bandRow="1">
                <a:tableStyleId>{17292A2E-F333-43FB-9621-5CBBE7FDCDCB}</a:tableStyleId>
              </a:tblPr>
              <a:tblGrid>
                <a:gridCol w="7465626">
                  <a:extLst>
                    <a:ext uri="{9D8B030D-6E8A-4147-A177-3AD203B41FA5}">
                      <a16:colId xmlns:a16="http://schemas.microsoft.com/office/drawing/2014/main" val="4229986789"/>
                    </a:ext>
                  </a:extLst>
                </a:gridCol>
              </a:tblGrid>
              <a:tr h="267671">
                <a:tc>
                  <a:txBody>
                    <a:bodyPr/>
                    <a:lstStyle/>
                    <a:p>
                      <a:pPr>
                        <a:lnSpc>
                          <a:spcPct val="100000"/>
                        </a:lnSpc>
                        <a:spcAft>
                          <a:spcPts val="300"/>
                        </a:spcAft>
                      </a:pPr>
                      <a:r>
                        <a:rPr lang="en-US" sz="1200">
                          <a:solidFill>
                            <a:schemeClr val="bg1"/>
                          </a:solidFill>
                          <a:latin typeface="Aptos" panose="020B0004020202020204" pitchFamily="34" charset="0"/>
                          <a:cs typeface="Calibri" panose="020F0502020204030204" pitchFamily="34" charset="0"/>
                        </a:rPr>
                        <a:t>Comms Strategy</a:t>
                      </a:r>
                      <a:endParaRPr lang="en-US" sz="1100">
                        <a:solidFill>
                          <a:schemeClr val="bg1"/>
                        </a:solidFill>
                        <a:latin typeface="Aptos" panose="020B000402020202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1562256836"/>
                  </a:ext>
                </a:extLst>
              </a:tr>
              <a:tr h="182880">
                <a:tc>
                  <a:txBody>
                    <a:bodyPr/>
                    <a:lstStyle/>
                    <a:p>
                      <a:pPr marL="171450" marR="0" lvl="0" indent="-171450" algn="l" defTabSz="1219170"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100">
                          <a:solidFill>
                            <a:srgbClr val="000000"/>
                          </a:solidFill>
                          <a:latin typeface="Aptos" panose="020B0004020202020204" pitchFamily="34" charset="0"/>
                        </a:rPr>
                        <a:t>Just-in-time</a:t>
                      </a:r>
                      <a:r>
                        <a:rPr kumimoji="0" lang="en-US" sz="1100" b="0" i="0" u="none" strike="noStrike" kern="1200" cap="none" spc="0" normalizeH="0" baseline="0" noProof="0">
                          <a:ln>
                            <a:noFill/>
                          </a:ln>
                          <a:solidFill>
                            <a:srgbClr val="000000"/>
                          </a:solidFill>
                          <a:effectLst/>
                          <a:uLnTx/>
                          <a:uFillTx/>
                          <a:latin typeface="Aptos" panose="020B0004020202020204" pitchFamily="34" charset="0"/>
                        </a:rPr>
                        <a:t> communications</a:t>
                      </a:r>
                    </a:p>
                    <a:p>
                      <a:pPr marL="171450" marR="0" lvl="0" indent="-171450" algn="l" defTabSz="1219170"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100">
                          <a:solidFill>
                            <a:srgbClr val="000000"/>
                          </a:solidFill>
                          <a:latin typeface="Aptos" panose="020B0004020202020204" pitchFamily="34" charset="0"/>
                        </a:rPr>
                        <a:t>Clear, concise &amp; in plain, non-technical language</a:t>
                      </a:r>
                    </a:p>
                    <a:p>
                      <a:pPr marL="171450" marR="0" lvl="0" indent="-171450" algn="l" defTabSz="121917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rPr>
                        <a:t>Direct email &amp; Getting Started Guide will be available in Arabic, Brazilian Portuguese, Chinese (simplified), English, French, German, Hindi, Italian, Japanese, Polish, Russian, Spanish, &amp; Urdu.</a:t>
                      </a:r>
                    </a:p>
                    <a:p>
                      <a:pPr marL="171450" marR="0" lvl="0" indent="-171450"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100">
                          <a:solidFill>
                            <a:srgbClr val="000000"/>
                          </a:solidFill>
                          <a:latin typeface="Aptos" panose="020B0004020202020204" pitchFamily="34" charset="0"/>
                        </a:rPr>
                        <a:t>Focused on User Experience Journey</a:t>
                      </a:r>
                    </a:p>
                    <a:p>
                      <a:pPr marL="171450" indent="-171450" defTabSz="1219170">
                        <a:spcAft>
                          <a:spcPts val="300"/>
                        </a:spcAft>
                        <a:buFont typeface="Arial" panose="020B0604020202020204" pitchFamily="34" charset="0"/>
                        <a:buChar char="•"/>
                        <a:defRPr/>
                      </a:pPr>
                      <a:r>
                        <a:rPr lang="en-US" sz="1100">
                          <a:solidFill>
                            <a:srgbClr val="000000"/>
                          </a:solidFill>
                          <a:latin typeface="Aptos" panose="020B0004020202020204" pitchFamily="34" charset="0"/>
                        </a:rPr>
                        <a:t>Leveraging Release Personas</a:t>
                      </a:r>
                    </a:p>
                    <a:p>
                      <a:pPr marL="0" marR="0" lvl="0" indent="0" algn="l" defTabSz="1219170" rtl="0" eaLnBrk="1" fontAlgn="auto" latinLnBrk="0" hangingPunct="1">
                        <a:lnSpc>
                          <a:spcPct val="100000"/>
                        </a:lnSpc>
                        <a:spcBef>
                          <a:spcPts val="0"/>
                        </a:spcBef>
                        <a:spcAft>
                          <a:spcPts val="200"/>
                        </a:spcAft>
                        <a:buClrTx/>
                        <a:buSzTx/>
                        <a:buFont typeface="Arial" panose="020B0604020202020204" pitchFamily="34" charset="0"/>
                        <a:buNone/>
                        <a:tabLst/>
                        <a:defRPr/>
                      </a:pPr>
                      <a:r>
                        <a:rPr lang="en-US" sz="1100">
                          <a:solidFill>
                            <a:srgbClr val="000000"/>
                          </a:solidFill>
                          <a:latin typeface="Aptos" panose="020B0004020202020204" pitchFamily="34" charset="0"/>
                        </a:rPr>
                        <a:t> </a:t>
                      </a:r>
                      <a:endParaRPr kumimoji="0" lang="en-US" sz="1100" b="0" i="0" u="none" strike="noStrike" kern="1200" cap="none" spc="0" normalizeH="0" baseline="0" noProof="0">
                        <a:ln>
                          <a:noFill/>
                        </a:ln>
                        <a:solidFill>
                          <a:srgbClr val="000000"/>
                        </a:solidFill>
                        <a:effectLst/>
                        <a:uLnTx/>
                        <a:uFillTx/>
                        <a:latin typeface="Aptos" panose="020B0004020202020204" pitchFamily="34" charset="0"/>
                      </a:endParaRPr>
                    </a:p>
                  </a:txBody>
                  <a:tcPr>
                    <a:lnL w="9525" cap="flat" cmpd="sng" algn="ctr">
                      <a:noFill/>
                      <a:prstDash val="solid"/>
                    </a:lnL>
                    <a:lnR w="9525" cap="flat" cmpd="sng" algn="ctr">
                      <a:noFill/>
                      <a:prstDash val="solid"/>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7168500"/>
                  </a:ext>
                </a:extLst>
              </a:tr>
            </a:tbl>
          </a:graphicData>
        </a:graphic>
      </p:graphicFrame>
      <p:graphicFrame>
        <p:nvGraphicFramePr>
          <p:cNvPr id="7" name="Table 77">
            <a:extLst>
              <a:ext uri="{FF2B5EF4-FFF2-40B4-BE49-F238E27FC236}">
                <a16:creationId xmlns:a16="http://schemas.microsoft.com/office/drawing/2014/main" id="{7CA82F1C-F76E-D233-62BC-5E277560C4F4}"/>
              </a:ext>
            </a:extLst>
          </p:cNvPr>
          <p:cNvGraphicFramePr>
            <a:graphicFrameLocks noGrp="1"/>
          </p:cNvGraphicFramePr>
          <p:nvPr>
            <p:extLst>
              <p:ext uri="{D42A27DB-BD31-4B8C-83A1-F6EECF244321}">
                <p14:modId xmlns:p14="http://schemas.microsoft.com/office/powerpoint/2010/main" val="4114035699"/>
              </p:ext>
            </p:extLst>
          </p:nvPr>
        </p:nvGraphicFramePr>
        <p:xfrm>
          <a:off x="8306326" y="763895"/>
          <a:ext cx="3294315" cy="2590800"/>
        </p:xfrm>
        <a:graphic>
          <a:graphicData uri="http://schemas.openxmlformats.org/drawingml/2006/table">
            <a:tbl>
              <a:tblPr firstRow="1" bandRow="1">
                <a:tableStyleId>{17292A2E-F333-43FB-9621-5CBBE7FDCDCB}</a:tableStyleId>
              </a:tblPr>
              <a:tblGrid>
                <a:gridCol w="3294315">
                  <a:extLst>
                    <a:ext uri="{9D8B030D-6E8A-4147-A177-3AD203B41FA5}">
                      <a16:colId xmlns:a16="http://schemas.microsoft.com/office/drawing/2014/main" val="4229986789"/>
                    </a:ext>
                  </a:extLst>
                </a:gridCol>
              </a:tblGrid>
              <a:tr h="267671">
                <a:tc>
                  <a:txBody>
                    <a:bodyPr/>
                    <a:lstStyle/>
                    <a:p>
                      <a:pPr marL="0" marR="0" lvl="0" indent="0" algn="l" defTabSz="1219170" rtl="0" eaLnBrk="1" fontAlgn="auto" latinLnBrk="0" hangingPunct="1">
                        <a:lnSpc>
                          <a:spcPct val="100000"/>
                        </a:lnSpc>
                        <a:spcBef>
                          <a:spcPts val="0"/>
                        </a:spcBef>
                        <a:spcAft>
                          <a:spcPts val="300"/>
                        </a:spcAft>
                        <a:buClrTx/>
                        <a:buSzTx/>
                        <a:buFontTx/>
                        <a:buNone/>
                        <a:tabLst/>
                        <a:defRPr/>
                      </a:pPr>
                      <a:r>
                        <a:rPr lang="en-US" sz="1200" b="1">
                          <a:solidFill>
                            <a:schemeClr val="bg1"/>
                          </a:solidFill>
                          <a:latin typeface="Aptos" panose="020B0004020202020204" pitchFamily="34" charset="0"/>
                        </a:rPr>
                        <a:t>Comms Network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1562256836"/>
                  </a:ext>
                </a:extLst>
              </a:tr>
              <a:tr h="0">
                <a:tc>
                  <a:txBody>
                    <a:bodyPr/>
                    <a:lstStyle/>
                    <a:p>
                      <a:pPr marR="0" lvl="0" algn="l" defTabSz="1219170" rtl="0" eaLnBrk="1" fontAlgn="auto" latinLnBrk="0" hangingPunct="1">
                        <a:lnSpc>
                          <a:spcPct val="100000"/>
                        </a:lnSpc>
                        <a:spcBef>
                          <a:spcPts val="0"/>
                        </a:spcBef>
                        <a:spcAft>
                          <a:spcPts val="300"/>
                        </a:spcAft>
                        <a:buClrTx/>
                        <a:buSzTx/>
                        <a:tabLst/>
                        <a:defRPr/>
                      </a:pPr>
                      <a:r>
                        <a:rPr lang="en-US" sz="1100">
                          <a:solidFill>
                            <a:srgbClr val="000000"/>
                          </a:solidFill>
                          <a:latin typeface="Aptos" panose="020B0004020202020204" pitchFamily="34" charset="0"/>
                        </a:rPr>
                        <a:t>Win 11 website (single source of truth)</a:t>
                      </a:r>
                    </a:p>
                    <a:p>
                      <a:pPr marR="0" lvl="0" algn="l" defTabSz="1219170" rtl="0" eaLnBrk="1" fontAlgn="auto" latinLnBrk="0" hangingPunct="1">
                        <a:lnSpc>
                          <a:spcPct val="100000"/>
                        </a:lnSpc>
                        <a:spcBef>
                          <a:spcPts val="0"/>
                        </a:spcBef>
                        <a:spcAft>
                          <a:spcPts val="300"/>
                        </a:spcAft>
                        <a:buClrTx/>
                        <a:buSzTx/>
                        <a:tabLst/>
                        <a:defRPr/>
                      </a:pPr>
                      <a:r>
                        <a:rPr lang="en-US" sz="1100">
                          <a:solidFill>
                            <a:srgbClr val="000000"/>
                          </a:solidFill>
                          <a:latin typeface="Aptos" panose="020B0004020202020204" pitchFamily="34" charset="0"/>
                        </a:rPr>
                        <a:t>SNOW Kbase (repository)</a:t>
                      </a:r>
                    </a:p>
                    <a:p>
                      <a:pPr marR="0" lvl="0" algn="l" defTabSz="1219170" rtl="0" eaLnBrk="1" fontAlgn="auto" latinLnBrk="0" hangingPunct="1">
                        <a:lnSpc>
                          <a:spcPct val="100000"/>
                        </a:lnSpc>
                        <a:spcBef>
                          <a:spcPts val="0"/>
                        </a:spcBef>
                        <a:spcAft>
                          <a:spcPts val="300"/>
                        </a:spcAft>
                        <a:buClrTx/>
                        <a:buSzTx/>
                        <a:tabLst/>
                        <a:defRPr/>
                      </a:pPr>
                      <a:r>
                        <a:rPr lang="en-US" sz="1100">
                          <a:solidFill>
                            <a:srgbClr val="000000"/>
                          </a:solidFill>
                          <a:latin typeface="Aptos" panose="020B0004020202020204" pitchFamily="34" charset="0"/>
                        </a:rPr>
                        <a:t>Dashworks (email)</a:t>
                      </a:r>
                    </a:p>
                    <a:p>
                      <a:pPr lvl="0" defTabSz="1219170">
                        <a:spcAft>
                          <a:spcPts val="300"/>
                        </a:spcAft>
                        <a:tabLst>
                          <a:tab pos="4352925" algn="r"/>
                        </a:tabLst>
                        <a:defRPr/>
                      </a:pPr>
                      <a:r>
                        <a:rPr lang="en-US" sz="1100">
                          <a:solidFill>
                            <a:srgbClr val="000000"/>
                          </a:solidFill>
                          <a:latin typeface="Aptos" panose="020B0004020202020204" pitchFamily="34" charset="0"/>
                        </a:rPr>
                        <a:t>Dedicated BU Tech Leads	Service Partner </a:t>
                      </a:r>
                    </a:p>
                    <a:p>
                      <a:pPr lvl="0" defTabSz="1219170">
                        <a:spcAft>
                          <a:spcPts val="300"/>
                        </a:spcAft>
                        <a:tabLst>
                          <a:tab pos="4352925" algn="r"/>
                        </a:tabLst>
                        <a:defRPr/>
                      </a:pPr>
                      <a:r>
                        <a:rPr lang="en-US" sz="1100">
                          <a:solidFill>
                            <a:srgbClr val="000000"/>
                          </a:solidFill>
                          <a:latin typeface="Aptos" panose="020B0004020202020204" pitchFamily="34" charset="0"/>
                        </a:rPr>
                        <a:t>Service Delivery Managers	Win 11 Champions</a:t>
                      </a:r>
                    </a:p>
                    <a:p>
                      <a:pPr lvl="0" defTabSz="1219170">
                        <a:spcAft>
                          <a:spcPts val="300"/>
                        </a:spcAft>
                        <a:tabLst>
                          <a:tab pos="4352925" algn="r"/>
                        </a:tabLst>
                        <a:defRPr/>
                      </a:pPr>
                      <a:r>
                        <a:rPr lang="en-US" sz="1100">
                          <a:solidFill>
                            <a:srgbClr val="000000"/>
                          </a:solidFill>
                          <a:latin typeface="Aptos" panose="020B0004020202020204" pitchFamily="34" charset="0"/>
                        </a:rPr>
                        <a:t>BU Finance Leads	                               Tech Forum</a:t>
                      </a:r>
                    </a:p>
                    <a:p>
                      <a:pPr lvl="0" defTabSz="1219170">
                        <a:spcAft>
                          <a:spcPts val="300"/>
                        </a:spcAft>
                        <a:tabLst>
                          <a:tab pos="4352925" algn="r"/>
                        </a:tabLst>
                        <a:defRPr/>
                      </a:pPr>
                      <a:r>
                        <a:rPr lang="en-US" sz="1100">
                          <a:solidFill>
                            <a:srgbClr val="000000"/>
                          </a:solidFill>
                          <a:latin typeface="Aptos" panose="020B0004020202020204" pitchFamily="34" charset="0"/>
                        </a:rPr>
                        <a:t>Exec Support	Functional Comms Leads</a:t>
                      </a:r>
                    </a:p>
                    <a:p>
                      <a:pPr lvl="0" defTabSz="1219170">
                        <a:spcAft>
                          <a:spcPts val="300"/>
                        </a:spcAft>
                        <a:tabLst>
                          <a:tab pos="4352925" algn="r"/>
                        </a:tabLst>
                        <a:defRPr/>
                      </a:pPr>
                      <a:r>
                        <a:rPr lang="en-US" sz="1100">
                          <a:solidFill>
                            <a:srgbClr val="000000"/>
                          </a:solidFill>
                          <a:latin typeface="Aptos" panose="020B0004020202020204" pitchFamily="34" charset="0"/>
                        </a:rPr>
                        <a:t>Windows PC OS Workplace Groups	 GSK Sites</a:t>
                      </a:r>
                    </a:p>
                    <a:p>
                      <a:pPr lvl="0" defTabSz="1219170">
                        <a:spcAft>
                          <a:spcPts val="300"/>
                        </a:spcAft>
                        <a:tabLst>
                          <a:tab pos="4352925" algn="r"/>
                        </a:tabLst>
                        <a:defRPr/>
                      </a:pPr>
                      <a:r>
                        <a:rPr lang="en-US" sz="1100">
                          <a:solidFill>
                            <a:srgbClr val="000000"/>
                          </a:solidFill>
                          <a:latin typeface="Aptos" panose="020B0004020202020204" pitchFamily="34" charset="0"/>
                        </a:rPr>
                        <a:t>GSK News (TKTD)	                             Chat to Tech</a:t>
                      </a:r>
                    </a:p>
                    <a:p>
                      <a:pPr marR="0" lvl="0" algn="l" defTabSz="1219170" rtl="0" eaLnBrk="1" fontAlgn="auto" latinLnBrk="0" hangingPunct="1">
                        <a:lnSpc>
                          <a:spcPct val="100000"/>
                        </a:lnSpc>
                        <a:spcBef>
                          <a:spcPts val="0"/>
                        </a:spcBef>
                        <a:spcAft>
                          <a:spcPts val="300"/>
                        </a:spcAft>
                        <a:buClrTx/>
                        <a:buSzTx/>
                        <a:tabLst>
                          <a:tab pos="4352925" algn="r"/>
                        </a:tabLst>
                        <a:defRPr/>
                      </a:pPr>
                      <a:r>
                        <a:rPr lang="en-US" sz="1100">
                          <a:solidFill>
                            <a:srgbClr val="000000"/>
                          </a:solidFill>
                          <a:latin typeface="Aptos" panose="020B0004020202020204" pitchFamily="34" charset="0"/>
                        </a:rPr>
                        <a:t>Digital &amp; Tech News	GP&amp;T News</a:t>
                      </a:r>
                    </a:p>
                    <a:p>
                      <a:pPr marR="0" lvl="0" algn="l" defTabSz="1219170" rtl="0" eaLnBrk="1" fontAlgn="auto" latinLnBrk="0" hangingPunct="1">
                        <a:lnSpc>
                          <a:spcPct val="100000"/>
                        </a:lnSpc>
                        <a:spcBef>
                          <a:spcPts val="0"/>
                        </a:spcBef>
                        <a:spcAft>
                          <a:spcPts val="300"/>
                        </a:spcAft>
                        <a:buClrTx/>
                        <a:buSzTx/>
                        <a:tabLst/>
                        <a:defRPr/>
                      </a:pPr>
                      <a:r>
                        <a:rPr lang="en-US" sz="1100">
                          <a:solidFill>
                            <a:srgbClr val="000000"/>
                          </a:solidFill>
                          <a:latin typeface="Aptos" panose="020B0004020202020204" pitchFamily="34" charset="0"/>
                        </a:rPr>
                        <a:t>                    EUS LT               IE LT               Tech LT </a:t>
                      </a:r>
                      <a:endParaRPr kumimoji="0" lang="en-US" sz="1100" b="0" i="0" u="none" strike="noStrike" kern="1200" cap="none" spc="0" normalizeH="0" baseline="0" noProof="0">
                        <a:ln>
                          <a:noFill/>
                        </a:ln>
                        <a:solidFill>
                          <a:srgbClr val="000000"/>
                        </a:solidFill>
                        <a:effectLst/>
                        <a:uLnTx/>
                        <a:uFillTx/>
                        <a:latin typeface="Aptos" panose="020B0004020202020204" pitchFamily="34" charset="0"/>
                      </a:endParaRPr>
                    </a:p>
                  </a:txBody>
                  <a:tcPr>
                    <a:lnL w="9525" cap="flat" cmpd="sng" algn="ctr">
                      <a:noFill/>
                      <a:prstDash val="solid"/>
                    </a:lnL>
                    <a:lnR w="9525" cap="flat" cmpd="sng" algn="ctr">
                      <a:noFill/>
                      <a:prstDash val="solid"/>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7168500"/>
                  </a:ext>
                </a:extLst>
              </a:tr>
            </a:tbl>
          </a:graphicData>
        </a:graphic>
      </p:graphicFrame>
      <p:grpSp>
        <p:nvGrpSpPr>
          <p:cNvPr id="24" name="Group 23">
            <a:extLst>
              <a:ext uri="{FF2B5EF4-FFF2-40B4-BE49-F238E27FC236}">
                <a16:creationId xmlns:a16="http://schemas.microsoft.com/office/drawing/2014/main" id="{62BF2A95-D452-F769-00DF-A594CD9BCA28}"/>
              </a:ext>
            </a:extLst>
          </p:cNvPr>
          <p:cNvGrpSpPr/>
          <p:nvPr/>
        </p:nvGrpSpPr>
        <p:grpSpPr>
          <a:xfrm>
            <a:off x="365125" y="2295611"/>
            <a:ext cx="7386235" cy="1393655"/>
            <a:chOff x="0" y="2472951"/>
            <a:chExt cx="7386235" cy="1393655"/>
          </a:xfrm>
        </p:grpSpPr>
        <p:pic>
          <p:nvPicPr>
            <p:cNvPr id="10" name="Picture 9">
              <a:extLst>
                <a:ext uri="{FF2B5EF4-FFF2-40B4-BE49-F238E27FC236}">
                  <a16:creationId xmlns:a16="http://schemas.microsoft.com/office/drawing/2014/main" id="{7FC67B39-1340-7B77-A72A-8F96ACA30411}"/>
                </a:ext>
              </a:extLst>
            </p:cNvPr>
            <p:cNvPicPr>
              <a:picLocks noChangeAspect="1"/>
            </p:cNvPicPr>
            <p:nvPr/>
          </p:nvPicPr>
          <p:blipFill rotWithShape="1">
            <a:blip r:embed="rId3"/>
            <a:srcRect l="27756" r="58291"/>
            <a:stretch/>
          </p:blipFill>
          <p:spPr>
            <a:xfrm>
              <a:off x="5142563" y="2497733"/>
              <a:ext cx="701041" cy="1015504"/>
            </a:xfrm>
            <a:prstGeom prst="rect">
              <a:avLst/>
            </a:prstGeom>
          </p:spPr>
        </p:pic>
        <p:pic>
          <p:nvPicPr>
            <p:cNvPr id="12" name="Picture 11">
              <a:extLst>
                <a:ext uri="{FF2B5EF4-FFF2-40B4-BE49-F238E27FC236}">
                  <a16:creationId xmlns:a16="http://schemas.microsoft.com/office/drawing/2014/main" id="{9FA53EEC-2A48-31E5-C6FB-09D89C1354C2}"/>
                </a:ext>
              </a:extLst>
            </p:cNvPr>
            <p:cNvPicPr>
              <a:picLocks noChangeAspect="1"/>
            </p:cNvPicPr>
            <p:nvPr/>
          </p:nvPicPr>
          <p:blipFill rotWithShape="1">
            <a:blip r:embed="rId3"/>
            <a:srcRect l="80908" t="5281" r="591" b="3395"/>
            <a:stretch/>
          </p:blipFill>
          <p:spPr>
            <a:xfrm>
              <a:off x="6060705" y="2472953"/>
              <a:ext cx="929569" cy="927401"/>
            </a:xfrm>
            <a:prstGeom prst="rect">
              <a:avLst/>
            </a:prstGeom>
          </p:spPr>
        </p:pic>
        <p:pic>
          <p:nvPicPr>
            <p:cNvPr id="13" name="Picture 12">
              <a:extLst>
                <a:ext uri="{FF2B5EF4-FFF2-40B4-BE49-F238E27FC236}">
                  <a16:creationId xmlns:a16="http://schemas.microsoft.com/office/drawing/2014/main" id="{3DEB0CEE-95C4-0A5A-88CD-589B2A0EA9ED}"/>
                </a:ext>
              </a:extLst>
            </p:cNvPr>
            <p:cNvPicPr>
              <a:picLocks noChangeAspect="1"/>
            </p:cNvPicPr>
            <p:nvPr/>
          </p:nvPicPr>
          <p:blipFill rotWithShape="1">
            <a:blip r:embed="rId3"/>
            <a:srcRect l="42984" r="19203"/>
            <a:stretch/>
          </p:blipFill>
          <p:spPr>
            <a:xfrm>
              <a:off x="2810683" y="2522550"/>
              <a:ext cx="1899805" cy="1015504"/>
            </a:xfrm>
            <a:prstGeom prst="rect">
              <a:avLst/>
            </a:prstGeom>
          </p:spPr>
        </p:pic>
        <p:pic>
          <p:nvPicPr>
            <p:cNvPr id="17" name="Picture 16">
              <a:extLst>
                <a:ext uri="{FF2B5EF4-FFF2-40B4-BE49-F238E27FC236}">
                  <a16:creationId xmlns:a16="http://schemas.microsoft.com/office/drawing/2014/main" id="{6EBA488A-2C23-E85E-B15B-C31EB59D7D0B}"/>
                </a:ext>
              </a:extLst>
            </p:cNvPr>
            <p:cNvPicPr>
              <a:picLocks noChangeAspect="1"/>
            </p:cNvPicPr>
            <p:nvPr/>
          </p:nvPicPr>
          <p:blipFill>
            <a:blip r:embed="rId4"/>
            <a:stretch>
              <a:fillRect/>
            </a:stretch>
          </p:blipFill>
          <p:spPr>
            <a:xfrm>
              <a:off x="92667" y="2472953"/>
              <a:ext cx="2255716" cy="1024217"/>
            </a:xfrm>
            <a:prstGeom prst="rect">
              <a:avLst/>
            </a:prstGeom>
          </p:spPr>
        </p:pic>
        <p:sp>
          <p:nvSpPr>
            <p:cNvPr id="18" name="Rectangle: Rounded Corners 17">
              <a:extLst>
                <a:ext uri="{FF2B5EF4-FFF2-40B4-BE49-F238E27FC236}">
                  <a16:creationId xmlns:a16="http://schemas.microsoft.com/office/drawing/2014/main" id="{E9121618-76D2-9E2B-2C18-89A368C7194D}"/>
                </a:ext>
              </a:extLst>
            </p:cNvPr>
            <p:cNvSpPr/>
            <p:nvPr/>
          </p:nvSpPr>
          <p:spPr bwMode="auto">
            <a:xfrm>
              <a:off x="0" y="2472953"/>
              <a:ext cx="2345900" cy="1393653"/>
            </a:xfrm>
            <a:prstGeom prst="roundRect">
              <a:avLst/>
            </a:prstGeom>
            <a:noFill/>
            <a:ln w="12700">
              <a:solidFill>
                <a:srgbClr val="0078D4"/>
              </a:solidFill>
              <a:prstDash val="dash"/>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18288" tIns="18288" rIns="18288" bIns="18288" numCol="1" spcCol="0" rtlCol="0" fromWordArt="0" anchor="b" anchorCtr="0" forceAA="0" compatLnSpc="1">
              <a:prstTxWarp prst="textNoShape">
                <a:avLst/>
              </a:prstTxWarp>
              <a:noAutofit/>
            </a:bodyPr>
            <a:lstStyle/>
            <a:p>
              <a:pPr algn="ctr" eaLnBrk="0" fontAlgn="auto" hangingPunct="0">
                <a:spcBef>
                  <a:spcPts val="300"/>
                </a:spcBef>
                <a:spcAft>
                  <a:spcPts val="300"/>
                </a:spcAft>
                <a:buClr>
                  <a:schemeClr val="tx2"/>
                </a:buClr>
                <a:buSzPct val="150000"/>
              </a:pPr>
              <a:r>
                <a:rPr lang="en-US" sz="1400" b="1" kern="0">
                  <a:solidFill>
                    <a:srgbClr val="0078D4"/>
                  </a:solidFill>
                  <a:latin typeface="Aptos" panose="020B0004020202020204" pitchFamily="34" charset="0"/>
                </a:rPr>
                <a:t>Standard</a:t>
              </a:r>
            </a:p>
          </p:txBody>
        </p:sp>
        <p:sp>
          <p:nvSpPr>
            <p:cNvPr id="20" name="Rectangle: Rounded Corners 19">
              <a:extLst>
                <a:ext uri="{FF2B5EF4-FFF2-40B4-BE49-F238E27FC236}">
                  <a16:creationId xmlns:a16="http://schemas.microsoft.com/office/drawing/2014/main" id="{14A5F52D-84CA-6613-4BA4-DDE9E1909F0C}"/>
                </a:ext>
              </a:extLst>
            </p:cNvPr>
            <p:cNvSpPr/>
            <p:nvPr/>
          </p:nvSpPr>
          <p:spPr bwMode="auto">
            <a:xfrm>
              <a:off x="2576976" y="2472953"/>
              <a:ext cx="2345900" cy="1393653"/>
            </a:xfrm>
            <a:prstGeom prst="roundRect">
              <a:avLst/>
            </a:prstGeom>
            <a:noFill/>
            <a:ln w="12700">
              <a:solidFill>
                <a:srgbClr val="0078D4"/>
              </a:solidFill>
              <a:prstDash val="dash"/>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18288" tIns="18288" rIns="18288" bIns="18288" numCol="1" spcCol="0" rtlCol="0" fromWordArt="0" anchor="b" anchorCtr="0" forceAA="0" compatLnSpc="1">
              <a:prstTxWarp prst="textNoShape">
                <a:avLst/>
              </a:prstTxWarp>
              <a:noAutofit/>
            </a:bodyPr>
            <a:lstStyle/>
            <a:p>
              <a:pPr algn="ctr" eaLnBrk="0" fontAlgn="auto" hangingPunct="0">
                <a:spcBef>
                  <a:spcPts val="300"/>
                </a:spcBef>
                <a:spcAft>
                  <a:spcPts val="300"/>
                </a:spcAft>
                <a:buClr>
                  <a:schemeClr val="tx2"/>
                </a:buClr>
                <a:buSzPct val="150000"/>
              </a:pPr>
              <a:r>
                <a:rPr lang="en-US" sz="1400" b="1" kern="0">
                  <a:solidFill>
                    <a:srgbClr val="0078D4"/>
                  </a:solidFill>
                  <a:latin typeface="Aptos" panose="020B0004020202020204" pitchFamily="34" charset="0"/>
                </a:rPr>
                <a:t>Special Consideration</a:t>
              </a:r>
            </a:p>
          </p:txBody>
        </p:sp>
        <p:sp>
          <p:nvSpPr>
            <p:cNvPr id="22" name="Rectangle: Rounded Corners 21">
              <a:extLst>
                <a:ext uri="{FF2B5EF4-FFF2-40B4-BE49-F238E27FC236}">
                  <a16:creationId xmlns:a16="http://schemas.microsoft.com/office/drawing/2014/main" id="{C3E1582C-C1CB-87DC-6D01-C7A0053BE42B}"/>
                </a:ext>
              </a:extLst>
            </p:cNvPr>
            <p:cNvSpPr/>
            <p:nvPr/>
          </p:nvSpPr>
          <p:spPr bwMode="auto">
            <a:xfrm>
              <a:off x="5051176" y="2472951"/>
              <a:ext cx="803268" cy="1393653"/>
            </a:xfrm>
            <a:prstGeom prst="roundRect">
              <a:avLst/>
            </a:prstGeom>
            <a:noFill/>
            <a:ln w="12700">
              <a:solidFill>
                <a:srgbClr val="0078D4"/>
              </a:solidFill>
              <a:prstDash val="dash"/>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18288" tIns="18288" rIns="18288" bIns="18288" numCol="1" spcCol="0" rtlCol="0" fromWordArt="0" anchor="b" anchorCtr="0" forceAA="0" compatLnSpc="1">
              <a:prstTxWarp prst="textNoShape">
                <a:avLst/>
              </a:prstTxWarp>
              <a:noAutofit/>
            </a:bodyPr>
            <a:lstStyle/>
            <a:p>
              <a:pPr algn="ctr" eaLnBrk="0" fontAlgn="auto" hangingPunct="0">
                <a:spcBef>
                  <a:spcPts val="300"/>
                </a:spcBef>
                <a:spcAft>
                  <a:spcPts val="300"/>
                </a:spcAft>
                <a:buClr>
                  <a:schemeClr val="tx2"/>
                </a:buClr>
                <a:buSzPct val="150000"/>
              </a:pPr>
              <a:r>
                <a:rPr lang="en-US" sz="1400" b="1" kern="0">
                  <a:solidFill>
                    <a:srgbClr val="0078D4"/>
                  </a:solidFill>
                  <a:latin typeface="Aptos" panose="020B0004020202020204" pitchFamily="34" charset="0"/>
                </a:rPr>
                <a:t>BAU</a:t>
              </a:r>
            </a:p>
          </p:txBody>
        </p:sp>
        <p:sp>
          <p:nvSpPr>
            <p:cNvPr id="23" name="Rectangle: Rounded Corners 22">
              <a:extLst>
                <a:ext uri="{FF2B5EF4-FFF2-40B4-BE49-F238E27FC236}">
                  <a16:creationId xmlns:a16="http://schemas.microsoft.com/office/drawing/2014/main" id="{777D3A7C-BCA4-FC4C-687B-C370F0C49B26}"/>
                </a:ext>
              </a:extLst>
            </p:cNvPr>
            <p:cNvSpPr/>
            <p:nvPr/>
          </p:nvSpPr>
          <p:spPr bwMode="auto">
            <a:xfrm>
              <a:off x="6060704" y="2472952"/>
              <a:ext cx="1325531" cy="1393653"/>
            </a:xfrm>
            <a:prstGeom prst="roundRect">
              <a:avLst/>
            </a:prstGeom>
            <a:noFill/>
            <a:ln w="12700">
              <a:solidFill>
                <a:srgbClr val="0078D4"/>
              </a:solidFill>
              <a:prstDash val="dash"/>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18288" tIns="18288" rIns="18288" bIns="18288" numCol="1" spcCol="0" rtlCol="0" fromWordArt="0" anchor="b" anchorCtr="0" forceAA="0" compatLnSpc="1">
              <a:prstTxWarp prst="textNoShape">
                <a:avLst/>
              </a:prstTxWarp>
              <a:noAutofit/>
            </a:bodyPr>
            <a:lstStyle/>
            <a:p>
              <a:pPr algn="ctr" eaLnBrk="0" fontAlgn="auto" hangingPunct="0">
                <a:spcBef>
                  <a:spcPts val="300"/>
                </a:spcBef>
                <a:spcAft>
                  <a:spcPts val="300"/>
                </a:spcAft>
                <a:buClr>
                  <a:schemeClr val="tx2"/>
                </a:buClr>
                <a:buSzPct val="150000"/>
              </a:pPr>
              <a:r>
                <a:rPr lang="en-US" sz="1400" b="1" kern="0">
                  <a:solidFill>
                    <a:srgbClr val="0078D4"/>
                  </a:solidFill>
                  <a:latin typeface="Aptos" panose="020B0004020202020204" pitchFamily="34" charset="0"/>
                </a:rPr>
                <a:t>LTSC – 4Q24</a:t>
              </a:r>
            </a:p>
          </p:txBody>
        </p:sp>
      </p:grpSp>
      <p:pic>
        <p:nvPicPr>
          <p:cNvPr id="3" name="Picture 2">
            <a:extLst>
              <a:ext uri="{FF2B5EF4-FFF2-40B4-BE49-F238E27FC236}">
                <a16:creationId xmlns:a16="http://schemas.microsoft.com/office/drawing/2014/main" id="{F0CFD6DA-AA1D-BF16-34B1-0CB9D2498A49}"/>
              </a:ext>
            </a:extLst>
          </p:cNvPr>
          <p:cNvPicPr>
            <a:picLocks noChangeAspect="1"/>
          </p:cNvPicPr>
          <p:nvPr/>
        </p:nvPicPr>
        <p:blipFill>
          <a:blip r:embed="rId5"/>
          <a:stretch>
            <a:fillRect/>
          </a:stretch>
        </p:blipFill>
        <p:spPr>
          <a:xfrm>
            <a:off x="973780" y="3802286"/>
            <a:ext cx="8852661" cy="3055714"/>
          </a:xfrm>
          <a:prstGeom prst="rect">
            <a:avLst/>
          </a:prstGeom>
        </p:spPr>
      </p:pic>
    </p:spTree>
    <p:extLst>
      <p:ext uri="{BB962C8B-B14F-4D97-AF65-F5344CB8AC3E}">
        <p14:creationId xmlns:p14="http://schemas.microsoft.com/office/powerpoint/2010/main" val="261302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8" name="Table 77">
            <a:extLst>
              <a:ext uri="{FF2B5EF4-FFF2-40B4-BE49-F238E27FC236}">
                <a16:creationId xmlns:a16="http://schemas.microsoft.com/office/drawing/2014/main" id="{28A708F0-30B5-C855-9374-00335414E541}"/>
              </a:ext>
            </a:extLst>
          </p:cNvPr>
          <p:cNvGraphicFramePr>
            <a:graphicFrameLocks noGrp="1"/>
          </p:cNvGraphicFramePr>
          <p:nvPr>
            <p:extLst>
              <p:ext uri="{D42A27DB-BD31-4B8C-83A1-F6EECF244321}">
                <p14:modId xmlns:p14="http://schemas.microsoft.com/office/powerpoint/2010/main" val="3291699958"/>
              </p:ext>
            </p:extLst>
          </p:nvPr>
        </p:nvGraphicFramePr>
        <p:xfrm>
          <a:off x="60960" y="1637223"/>
          <a:ext cx="12070080" cy="4998720"/>
        </p:xfrm>
        <a:graphic>
          <a:graphicData uri="http://schemas.openxmlformats.org/drawingml/2006/table">
            <a:tbl>
              <a:tblPr firstRow="1" bandRow="1">
                <a:tableStyleId>{5940675A-B579-460E-94D1-54222C63F5DA}</a:tableStyleId>
              </a:tblPr>
              <a:tblGrid>
                <a:gridCol w="1508760">
                  <a:extLst>
                    <a:ext uri="{9D8B030D-6E8A-4147-A177-3AD203B41FA5}">
                      <a16:colId xmlns:a16="http://schemas.microsoft.com/office/drawing/2014/main" val="1568161280"/>
                    </a:ext>
                  </a:extLst>
                </a:gridCol>
                <a:gridCol w="1508760">
                  <a:extLst>
                    <a:ext uri="{9D8B030D-6E8A-4147-A177-3AD203B41FA5}">
                      <a16:colId xmlns:a16="http://schemas.microsoft.com/office/drawing/2014/main" val="78040248"/>
                    </a:ext>
                  </a:extLst>
                </a:gridCol>
                <a:gridCol w="1508760">
                  <a:extLst>
                    <a:ext uri="{9D8B030D-6E8A-4147-A177-3AD203B41FA5}">
                      <a16:colId xmlns:a16="http://schemas.microsoft.com/office/drawing/2014/main" val="817126438"/>
                    </a:ext>
                  </a:extLst>
                </a:gridCol>
                <a:gridCol w="1508760">
                  <a:extLst>
                    <a:ext uri="{9D8B030D-6E8A-4147-A177-3AD203B41FA5}">
                      <a16:colId xmlns:a16="http://schemas.microsoft.com/office/drawing/2014/main" val="3678141005"/>
                    </a:ext>
                  </a:extLst>
                </a:gridCol>
                <a:gridCol w="1508760">
                  <a:extLst>
                    <a:ext uri="{9D8B030D-6E8A-4147-A177-3AD203B41FA5}">
                      <a16:colId xmlns:a16="http://schemas.microsoft.com/office/drawing/2014/main" val="2826893827"/>
                    </a:ext>
                  </a:extLst>
                </a:gridCol>
                <a:gridCol w="1508760">
                  <a:extLst>
                    <a:ext uri="{9D8B030D-6E8A-4147-A177-3AD203B41FA5}">
                      <a16:colId xmlns:a16="http://schemas.microsoft.com/office/drawing/2014/main" val="4280589256"/>
                    </a:ext>
                  </a:extLst>
                </a:gridCol>
                <a:gridCol w="1508760">
                  <a:extLst>
                    <a:ext uri="{9D8B030D-6E8A-4147-A177-3AD203B41FA5}">
                      <a16:colId xmlns:a16="http://schemas.microsoft.com/office/drawing/2014/main" val="2924123788"/>
                    </a:ext>
                  </a:extLst>
                </a:gridCol>
                <a:gridCol w="1508760">
                  <a:extLst>
                    <a:ext uri="{9D8B030D-6E8A-4147-A177-3AD203B41FA5}">
                      <a16:colId xmlns:a16="http://schemas.microsoft.com/office/drawing/2014/main" val="1647048917"/>
                    </a:ext>
                  </a:extLst>
                </a:gridCol>
              </a:tblGrid>
              <a:tr h="731520">
                <a:tc>
                  <a:txBody>
                    <a:bodyPr/>
                    <a:lstStyle/>
                    <a:p>
                      <a:pPr algn="ctr"/>
                      <a:r>
                        <a:rPr lang="en-US" sz="1200" b="1">
                          <a:latin typeface="Aptos" panose="020B0004020202020204" pitchFamily="34" charset="0"/>
                        </a:rPr>
                        <a:t>Announcements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200" b="1">
                          <a:latin typeface="Aptos" panose="020B0004020202020204" pitchFamily="34" charset="0"/>
                        </a:rPr>
                        <a:t>Win 11 Preview Sessions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200" b="1">
                          <a:latin typeface="Aptos" panose="020B0004020202020204" pitchFamily="34" charset="0"/>
                        </a:rPr>
                        <a:t>Site Toolkit</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200" b="1">
                          <a:latin typeface="Aptos" panose="020B0004020202020204" pitchFamily="34" charset="0"/>
                        </a:rPr>
                        <a:t>Getting Started with Win 11 (Instructions)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200" b="1">
                          <a:latin typeface="Aptos" panose="020B0004020202020204" pitchFamily="34" charset="0"/>
                        </a:rPr>
                        <a:t>Win 11 New Features mini-videos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200" b="1">
                          <a:latin typeface="Aptos" panose="020B0004020202020204" pitchFamily="34" charset="0"/>
                        </a:rPr>
                        <a:t>Direct email</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200" b="1">
                          <a:latin typeface="Aptos" panose="020B0004020202020204" pitchFamily="34" charset="0"/>
                        </a:rPr>
                        <a:t>Customer Feedback</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200" b="1">
                          <a:latin typeface="Aptos" panose="020B0004020202020204" pitchFamily="34" charset="0"/>
                        </a:rPr>
                        <a:t>Win 11 Progress Updates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60002232"/>
                  </a:ext>
                </a:extLst>
              </a:tr>
              <a:tr h="457200">
                <a:tc>
                  <a:txBody>
                    <a:bodyPr/>
                    <a:lstStyle/>
                    <a:p>
                      <a:pPr marL="0" indent="0">
                        <a:spcAft>
                          <a:spcPts val="600"/>
                        </a:spcAft>
                        <a:buFont typeface="Arial" panose="020B0604020202020204" pitchFamily="34" charset="0"/>
                        <a:buNone/>
                      </a:pPr>
                      <a:r>
                        <a:rPr lang="en-US" sz="1200">
                          <a:latin typeface="Aptos" panose="020B0004020202020204" pitchFamily="34" charset="0"/>
                        </a:rPr>
                        <a:t>Audience: All</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200">
                          <a:latin typeface="Aptos" panose="020B0004020202020204" pitchFamily="34" charset="0"/>
                        </a:rPr>
                        <a:t>Audience: All</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200">
                          <a:latin typeface="Aptos" panose="020B0004020202020204" pitchFamily="34" charset="0"/>
                        </a:rPr>
                        <a:t>Audience: Sites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200">
                          <a:latin typeface="Aptos" panose="020B0004020202020204" pitchFamily="34" charset="0"/>
                        </a:rPr>
                        <a:t>Audience: All</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200">
                          <a:latin typeface="Aptos" panose="020B0004020202020204" pitchFamily="34" charset="0"/>
                        </a:rPr>
                        <a:t>Audience: All</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200">
                          <a:latin typeface="Aptos" panose="020B0004020202020204" pitchFamily="34" charset="0"/>
                        </a:rPr>
                        <a:t>Audience: All</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200">
                          <a:latin typeface="Aptos" panose="020B0004020202020204" pitchFamily="34" charset="0"/>
                        </a:rPr>
                        <a:t>Audience: Subset of W11 users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200">
                          <a:latin typeface="Aptos" panose="020B0004020202020204" pitchFamily="34" charset="0"/>
                        </a:rPr>
                        <a:t>Audience: W11 Stakeholders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964096210"/>
                  </a:ext>
                </a:extLst>
              </a:tr>
              <a:tr h="820349">
                <a:tc>
                  <a:txBody>
                    <a:bodyPr/>
                    <a:lstStyle/>
                    <a:p>
                      <a:pPr marL="0" indent="0">
                        <a:spcAft>
                          <a:spcPts val="200"/>
                        </a:spcAft>
                        <a:buFont typeface="Arial" panose="020B0604020202020204" pitchFamily="34" charset="0"/>
                        <a:buNone/>
                      </a:pPr>
                      <a:r>
                        <a:rPr lang="en-US" sz="1200">
                          <a:latin typeface="Aptos" panose="020B0004020202020204" pitchFamily="34" charset="0"/>
                        </a:rPr>
                        <a:t>GSK News Channels</a:t>
                      </a:r>
                    </a:p>
                    <a:p>
                      <a:pPr marL="0" indent="0">
                        <a:spcAft>
                          <a:spcPts val="200"/>
                        </a:spcAft>
                        <a:buFont typeface="Arial" panose="020B0604020202020204" pitchFamily="34" charset="0"/>
                        <a:buNone/>
                      </a:pPr>
                      <a:r>
                        <a:rPr lang="en-US" sz="1200">
                          <a:latin typeface="Aptos" panose="020B0004020202020204" pitchFamily="34" charset="0"/>
                        </a:rPr>
                        <a:t>Win 11 website</a:t>
                      </a:r>
                    </a:p>
                    <a:p>
                      <a:pPr marL="0" indent="0">
                        <a:spcAft>
                          <a:spcPts val="200"/>
                        </a:spcAft>
                        <a:buFont typeface="Arial" panose="020B0604020202020204" pitchFamily="34" charset="0"/>
                        <a:buNone/>
                      </a:pPr>
                      <a:r>
                        <a:rPr lang="en-US" sz="1200">
                          <a:latin typeface="Aptos" panose="020B0004020202020204" pitchFamily="34" charset="0"/>
                        </a:rPr>
                        <a:t>Workplace Groups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indent="0">
                        <a:spcAft>
                          <a:spcPts val="200"/>
                        </a:spcAft>
                        <a:buFont typeface="Arial" panose="020B0604020202020204" pitchFamily="34" charset="0"/>
                        <a:buNone/>
                      </a:pPr>
                      <a:r>
                        <a:rPr lang="en-US" sz="1200">
                          <a:latin typeface="Aptos" panose="020B0004020202020204" pitchFamily="34" charset="0"/>
                        </a:rPr>
                        <a:t>Meetings </a:t>
                      </a:r>
                      <a:br>
                        <a:rPr lang="en-US" sz="1200">
                          <a:latin typeface="Aptos" panose="020B0004020202020204" pitchFamily="34" charset="0"/>
                        </a:rPr>
                      </a:br>
                      <a:r>
                        <a:rPr lang="en-US" sz="1000">
                          <a:latin typeface="Aptos" panose="020B0004020202020204" pitchFamily="34" charset="0"/>
                        </a:rPr>
                        <a:t>[weekly for 1</a:t>
                      </a:r>
                      <a:r>
                        <a:rPr lang="en-US" sz="1000" baseline="30000">
                          <a:latin typeface="Aptos" panose="020B0004020202020204" pitchFamily="34" charset="0"/>
                        </a:rPr>
                        <a:t>st</a:t>
                      </a:r>
                      <a:r>
                        <a:rPr lang="en-US" sz="1000">
                          <a:latin typeface="Aptos" panose="020B0004020202020204" pitchFamily="34" charset="0"/>
                        </a:rPr>
                        <a:t> few months, then biweekly, then monthly]</a:t>
                      </a:r>
                      <a:endParaRPr lang="en-US" sz="1200">
                        <a:latin typeface="Aptos" panose="020B00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indent="0">
                        <a:spcAft>
                          <a:spcPts val="200"/>
                        </a:spcAft>
                        <a:buFont typeface="Arial" panose="020B0604020202020204" pitchFamily="34" charset="0"/>
                        <a:buNone/>
                      </a:pPr>
                      <a:r>
                        <a:rPr lang="en-US" sz="1200">
                          <a:latin typeface="Aptos" panose="020B0004020202020204" pitchFamily="34" charset="0"/>
                        </a:rPr>
                        <a:t>BU/Site Comms Channels</a:t>
                      </a:r>
                    </a:p>
                    <a:p>
                      <a:pPr marL="0" indent="0">
                        <a:spcAft>
                          <a:spcPts val="200"/>
                        </a:spcAft>
                        <a:buFont typeface="Arial" panose="020B0604020202020204" pitchFamily="34" charset="0"/>
                        <a:buNone/>
                      </a:pPr>
                      <a:r>
                        <a:rPr lang="en-US" sz="1200">
                          <a:latin typeface="Aptos" panose="020B0004020202020204" pitchFamily="34" charset="0"/>
                        </a:rPr>
                        <a:t>Win 11 website</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indent="0">
                        <a:spcAft>
                          <a:spcPts val="200"/>
                        </a:spcAft>
                        <a:buFont typeface="Arial" panose="020B0604020202020204" pitchFamily="34" charset="0"/>
                        <a:buNone/>
                      </a:pPr>
                      <a:r>
                        <a:rPr lang="en-US" sz="1200">
                          <a:latin typeface="Aptos" panose="020B0004020202020204" pitchFamily="34" charset="0"/>
                        </a:rPr>
                        <a:t>SNOW Kbase</a:t>
                      </a:r>
                    </a:p>
                    <a:p>
                      <a:pPr marL="0" indent="0">
                        <a:spcAft>
                          <a:spcPts val="200"/>
                        </a:spcAft>
                        <a:buFont typeface="Arial" panose="020B0604020202020204" pitchFamily="34" charset="0"/>
                        <a:buNone/>
                      </a:pPr>
                      <a:r>
                        <a:rPr lang="en-US" sz="1200">
                          <a:latin typeface="Aptos" panose="020B0004020202020204" pitchFamily="34" charset="0"/>
                        </a:rPr>
                        <a:t>Win 11 website</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indent="0">
                        <a:spcAft>
                          <a:spcPts val="200"/>
                        </a:spcAft>
                        <a:buFont typeface="Arial" panose="020B0604020202020204" pitchFamily="34" charset="0"/>
                        <a:buNone/>
                      </a:pPr>
                      <a:r>
                        <a:rPr lang="en-US" sz="1200">
                          <a:latin typeface="Aptos" panose="020B0004020202020204" pitchFamily="34" charset="0"/>
                        </a:rPr>
                        <a:t>SNOW Kbase </a:t>
                      </a:r>
                    </a:p>
                    <a:p>
                      <a:pPr marL="0" indent="0">
                        <a:spcAft>
                          <a:spcPts val="200"/>
                        </a:spcAft>
                        <a:buFont typeface="Arial" panose="020B0604020202020204" pitchFamily="34" charset="0"/>
                        <a:buNone/>
                      </a:pPr>
                      <a:r>
                        <a:rPr lang="en-US" sz="1200">
                          <a:latin typeface="Aptos" panose="020B0004020202020204" pitchFamily="34" charset="0"/>
                        </a:rPr>
                        <a:t>Win 11 website</a:t>
                      </a:r>
                    </a:p>
                    <a:p>
                      <a:pPr marL="0" indent="0">
                        <a:spcAft>
                          <a:spcPts val="200"/>
                        </a:spcAft>
                        <a:buFont typeface="Arial" panose="020B0604020202020204" pitchFamily="34" charset="0"/>
                        <a:buNone/>
                      </a:pPr>
                      <a:r>
                        <a:rPr lang="en-US" sz="1200">
                          <a:latin typeface="Aptos" panose="020B0004020202020204" pitchFamily="34" charset="0"/>
                        </a:rPr>
                        <a:t>Workplace Groups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indent="0">
                        <a:spcAft>
                          <a:spcPts val="200"/>
                        </a:spcAft>
                        <a:buFont typeface="Arial" panose="020B0604020202020204" pitchFamily="34" charset="0"/>
                        <a:buNone/>
                      </a:pPr>
                      <a:r>
                        <a:rPr lang="en-US" sz="1200">
                          <a:latin typeface="Aptos" panose="020B0004020202020204" pitchFamily="34" charset="0"/>
                        </a:rPr>
                        <a:t>Dashworks</a:t>
                      </a:r>
                    </a:p>
                    <a:p>
                      <a:pPr marL="0" indent="0">
                        <a:spcAft>
                          <a:spcPts val="200"/>
                        </a:spcAft>
                        <a:buFont typeface="Arial" panose="020B0604020202020204" pitchFamily="34" charset="0"/>
                        <a:buNone/>
                      </a:pPr>
                      <a:r>
                        <a:rPr lang="en-US" sz="1200">
                          <a:latin typeface="Aptos" panose="020B0004020202020204" pitchFamily="34" charset="0"/>
                        </a:rPr>
                        <a:t>BU/Site Comms Channel</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indent="0">
                        <a:spcAft>
                          <a:spcPts val="200"/>
                        </a:spcAft>
                        <a:buFont typeface="Arial" panose="020B0604020202020204" pitchFamily="34" charset="0"/>
                        <a:buNone/>
                      </a:pPr>
                      <a:r>
                        <a:rPr lang="en-US" sz="1200" err="1">
                          <a:latin typeface="Aptos" panose="020B0004020202020204" pitchFamily="34" charset="0"/>
                        </a:rPr>
                        <a:t>NexThink</a:t>
                      </a:r>
                      <a:endParaRPr lang="en-US" sz="1200">
                        <a:latin typeface="Aptos" panose="020B00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indent="0">
                        <a:spcAft>
                          <a:spcPts val="200"/>
                        </a:spcAft>
                        <a:buFont typeface="Arial" panose="020B0604020202020204" pitchFamily="34" charset="0"/>
                        <a:buNone/>
                      </a:pPr>
                      <a:r>
                        <a:rPr lang="en-US" sz="1200">
                          <a:latin typeface="Aptos" panose="020B0004020202020204" pitchFamily="34" charset="0"/>
                        </a:rPr>
                        <a:t>Win 11 website</a:t>
                      </a:r>
                    </a:p>
                    <a:p>
                      <a:pPr marL="0" indent="0">
                        <a:spcAft>
                          <a:spcPts val="200"/>
                        </a:spcAft>
                        <a:buFont typeface="Arial" panose="020B0604020202020204" pitchFamily="34" charset="0"/>
                        <a:buNone/>
                      </a:pPr>
                      <a:r>
                        <a:rPr lang="en-US" sz="1200">
                          <a:latin typeface="Aptos" panose="020B0004020202020204" pitchFamily="34" charset="0"/>
                        </a:rPr>
                        <a:t>Stakeholder Meetings</a:t>
                      </a:r>
                    </a:p>
                    <a:p>
                      <a:pPr marL="0" indent="0">
                        <a:spcAft>
                          <a:spcPts val="200"/>
                        </a:spcAft>
                        <a:buFont typeface="Arial" panose="020B0604020202020204" pitchFamily="34" charset="0"/>
                        <a:buNone/>
                      </a:pPr>
                      <a:r>
                        <a:rPr lang="en-US" sz="1200">
                          <a:latin typeface="Aptos" panose="020B0004020202020204" pitchFamily="34" charset="0"/>
                        </a:rPr>
                        <a:t>Workplace Groups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611257334"/>
                  </a:ext>
                </a:extLst>
              </a:tr>
              <a:tr h="2572913">
                <a:tc>
                  <a:txBody>
                    <a:bodyPr/>
                    <a:lstStyle/>
                    <a:p>
                      <a:pPr marL="0" marR="0" lvl="0" indent="0" algn="l" defTabSz="1219170" rtl="0" eaLnBrk="1" fontAlgn="auto" latinLnBrk="0" hangingPunct="1">
                        <a:lnSpc>
                          <a:spcPct val="100000"/>
                        </a:lnSpc>
                        <a:spcBef>
                          <a:spcPts val="0"/>
                        </a:spcBef>
                        <a:spcAft>
                          <a:spcPts val="100"/>
                        </a:spcAft>
                        <a:buClr>
                          <a:srgbClr val="F36633"/>
                        </a:buClr>
                        <a:buSzPct val="150000"/>
                        <a:buFontTx/>
                        <a:buNone/>
                        <a:tabLst/>
                        <a:defRPr/>
                      </a:pPr>
                      <a:r>
                        <a:rPr kumimoji="0" lang="en-US" sz="1200" b="1" i="0" u="none" strike="noStrike" kern="1200" cap="none" spc="0" normalizeH="0" baseline="0" noProof="0">
                          <a:ln>
                            <a:noFill/>
                          </a:ln>
                          <a:solidFill>
                            <a:srgbClr val="000000"/>
                          </a:solidFill>
                          <a:effectLst/>
                          <a:uLnTx/>
                          <a:uFillTx/>
                          <a:latin typeface="Aptos" panose="020B0004020202020204" pitchFamily="34" charset="0"/>
                          <a:ea typeface="+mn-ea"/>
                        </a:rPr>
                        <a:t>Key Messages</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rPr>
                        <a:t>Win 11 is coming</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rPr>
                        <a:t>Attend a Preview Session</a:t>
                      </a:r>
                    </a:p>
                    <a:p>
                      <a:endParaRPr lang="en-US" sz="1200">
                        <a:latin typeface="Aptos" panose="020B00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100"/>
                        </a:spcAft>
                        <a:buClr>
                          <a:srgbClr val="0078D4"/>
                        </a:buClr>
                        <a:buSzPct val="150000"/>
                        <a:buFontTx/>
                        <a:buNone/>
                        <a:tabLst/>
                        <a:defRPr/>
                      </a:pPr>
                      <a:r>
                        <a:rPr kumimoji="0" lang="en-US" sz="1200" b="1" i="0" u="none" strike="noStrike" kern="1200" cap="none" spc="0" normalizeH="0" baseline="0" noProof="0">
                          <a:ln>
                            <a:noFill/>
                          </a:ln>
                          <a:solidFill>
                            <a:srgbClr val="000000"/>
                          </a:solidFill>
                          <a:effectLst/>
                          <a:uLnTx/>
                          <a:uFillTx/>
                          <a:latin typeface="Aptos" panose="020B0004020202020204" pitchFamily="34" charset="0"/>
                          <a:ea typeface="+mn-ea"/>
                        </a:rPr>
                        <a:t>Key Messages</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rPr>
                        <a:t>When will I get Win 11?</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rPr>
                        <a:t>What will that look like? (UX)</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rPr>
                        <a:t>How long will it take?</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rPr>
                        <a:t>What changes?</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rPr>
                        <a:t>How will it help or enhance my daily work? </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rPr>
                        <a:t>Act quickly when you see your email</a:t>
                      </a:r>
                    </a:p>
                    <a:p>
                      <a:endParaRPr lang="en-US" sz="1200">
                        <a:latin typeface="Aptos" panose="020B00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100"/>
                        </a:spcAft>
                        <a:buClr>
                          <a:srgbClr val="0078D4"/>
                        </a:buClr>
                        <a:buSzPct val="150000"/>
                        <a:buFontTx/>
                        <a:buNone/>
                        <a:tabLst/>
                        <a:defRPr/>
                      </a:pPr>
                      <a:r>
                        <a:rPr kumimoji="0" lang="en-US" sz="1200" b="1" i="0" u="none" strike="noStrike" kern="1200" cap="none" spc="0" normalizeH="0" baseline="0" noProof="0">
                          <a:ln>
                            <a:noFill/>
                          </a:ln>
                          <a:solidFill>
                            <a:srgbClr val="000000"/>
                          </a:solidFill>
                          <a:effectLst/>
                          <a:uLnTx/>
                          <a:uFillTx/>
                          <a:latin typeface="Aptos" panose="020B0004020202020204" pitchFamily="34" charset="0"/>
                          <a:ea typeface="+mn-ea"/>
                        </a:rPr>
                        <a:t>Key Messages</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rPr>
                        <a:t>Win 11 deployment begins at site (or with BU) on DD-MMM-YYYY</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rPr>
                        <a:t>Attend a Preview Session</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rPr>
                        <a:t>Act quickly when you see the email </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endParaRP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endParaRP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endParaRPr>
                    </a:p>
                    <a:p>
                      <a:endParaRPr lang="en-US" sz="1200">
                        <a:latin typeface="Aptos" panose="020B00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100"/>
                        </a:spcAft>
                        <a:buClr>
                          <a:srgbClr val="0078D4"/>
                        </a:buClr>
                        <a:buSzPct val="150000"/>
                        <a:buFontTx/>
                        <a:buNone/>
                        <a:tabLst/>
                        <a:defRPr/>
                      </a:pPr>
                      <a:r>
                        <a:rPr kumimoji="0" lang="en-US" sz="1200" b="1" i="0" u="none" strike="noStrike" kern="1200" cap="none" spc="0" normalizeH="0" baseline="0" noProof="0">
                          <a:ln>
                            <a:noFill/>
                          </a:ln>
                          <a:solidFill>
                            <a:srgbClr val="000000"/>
                          </a:solidFill>
                          <a:effectLst/>
                          <a:uLnTx/>
                          <a:uFillTx/>
                          <a:latin typeface="Aptos" panose="020B0004020202020204" pitchFamily="34" charset="0"/>
                          <a:ea typeface="+mn-ea"/>
                        </a:rPr>
                        <a:t>Key Messages</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rPr>
                        <a:t>What is happening and when?</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rPr>
                        <a:t>What do I do if my PC needs to upgrade?</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rPr>
                        <a:t>What do I do if my PC needs to be replaced?</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rPr>
                        <a:t>How long with it take?</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rPr>
                        <a:t>How do I get help if I encounter an issue?</a:t>
                      </a:r>
                      <a:endParaRPr lang="en-US" sz="1200">
                        <a:latin typeface="Aptos" panose="020B00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100"/>
                        </a:spcAft>
                        <a:buClr>
                          <a:srgbClr val="0078D4"/>
                        </a:buClr>
                        <a:buSzPct val="150000"/>
                        <a:buFontTx/>
                        <a:buNone/>
                        <a:tabLst/>
                        <a:defRPr/>
                      </a:pPr>
                      <a:r>
                        <a:rPr kumimoji="0" lang="en-US" sz="1200" b="1" i="0" u="none" strike="noStrike" kern="1200" cap="none" spc="0" normalizeH="0" baseline="0" noProof="0">
                          <a:ln>
                            <a:noFill/>
                          </a:ln>
                          <a:solidFill>
                            <a:srgbClr val="000000"/>
                          </a:solidFill>
                          <a:effectLst/>
                          <a:uLnTx/>
                          <a:uFillTx/>
                          <a:latin typeface="Aptos" panose="020B0004020202020204" pitchFamily="34" charset="0"/>
                          <a:ea typeface="+mn-ea"/>
                        </a:rPr>
                        <a:t>Key Messages</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rPr>
                        <a:t>Mini-videos highlighting a Win 11 New Feature</a:t>
                      </a:r>
                    </a:p>
                    <a:p>
                      <a:endParaRPr lang="en-US" sz="1200">
                        <a:latin typeface="Aptos" panose="020B00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100"/>
                        </a:spcAft>
                        <a:buClr>
                          <a:srgbClr val="0078D4"/>
                        </a:buClr>
                        <a:buSzPct val="150000"/>
                        <a:buFontTx/>
                        <a:buNone/>
                        <a:tabLst/>
                        <a:defRPr/>
                      </a:pPr>
                      <a:r>
                        <a:rPr kumimoji="0" lang="en-US" sz="1200" b="1" i="0" u="none" strike="noStrike" kern="1200" cap="none" spc="0" normalizeH="0" baseline="0" noProof="0">
                          <a:ln>
                            <a:noFill/>
                          </a:ln>
                          <a:solidFill>
                            <a:srgbClr val="000000"/>
                          </a:solidFill>
                          <a:effectLst/>
                          <a:uLnTx/>
                          <a:uFillTx/>
                          <a:latin typeface="Aptos" panose="020B0004020202020204" pitchFamily="34" charset="0"/>
                          <a:ea typeface="+mn-ea"/>
                        </a:rPr>
                        <a:t>Key Messages</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rPr>
                        <a:t>Do I upgrade my PC or get it replaced?</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rPr>
                        <a:t>Act right away</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rPr>
                        <a:t>How do start the process?</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rPr>
                        <a:t>How long will it take?</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rPr>
                        <a:t>How do I know when it’s finished?</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100"/>
                        </a:spcAft>
                        <a:buClr>
                          <a:srgbClr val="0078D4"/>
                        </a:buClr>
                        <a:buSzPct val="150000"/>
                        <a:buFontTx/>
                        <a:buNone/>
                        <a:tabLst/>
                        <a:defRPr/>
                      </a:pPr>
                      <a:r>
                        <a:rPr kumimoji="0" lang="en-US" sz="1200" b="1" i="0" u="none" strike="noStrike" kern="1200" cap="none" spc="0" normalizeH="0" baseline="0" noProof="0">
                          <a:ln>
                            <a:noFill/>
                          </a:ln>
                          <a:solidFill>
                            <a:srgbClr val="000000"/>
                          </a:solidFill>
                          <a:effectLst/>
                          <a:uLnTx/>
                          <a:uFillTx/>
                          <a:latin typeface="Aptos" panose="020B0004020202020204" pitchFamily="34" charset="0"/>
                          <a:ea typeface="+mn-ea"/>
                        </a:rPr>
                        <a:t>Key Messages</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rPr>
                        <a:t>Rate your experience (1-5 scale) regarding several categories</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rPr>
                        <a:t>Overall experience</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rPr>
                        <a:t>Ease of Migration</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rPr>
                        <a:t>Comms</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rPr>
                        <a:t>Preview Sessions</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rPr>
                        <a:t>Reinstalling BU App</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endParaRPr>
                    </a:p>
                    <a:p>
                      <a:endParaRPr lang="en-US" sz="1200">
                        <a:latin typeface="Aptos" panose="020B00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100"/>
                        </a:spcAft>
                        <a:buClr>
                          <a:srgbClr val="0078D4"/>
                        </a:buClr>
                        <a:buSzPct val="150000"/>
                        <a:buFontTx/>
                        <a:buNone/>
                        <a:tabLst/>
                        <a:defRPr/>
                      </a:pPr>
                      <a:r>
                        <a:rPr kumimoji="0" lang="en-US" sz="1200" b="1" i="0" u="none" strike="noStrike" kern="1200" cap="none" spc="0" normalizeH="0" baseline="0" noProof="0">
                          <a:ln>
                            <a:noFill/>
                          </a:ln>
                          <a:solidFill>
                            <a:srgbClr val="000000"/>
                          </a:solidFill>
                          <a:effectLst/>
                          <a:uLnTx/>
                          <a:uFillTx/>
                          <a:latin typeface="Aptos" panose="020B0004020202020204" pitchFamily="34" charset="0"/>
                          <a:ea typeface="+mn-ea"/>
                        </a:rPr>
                        <a:t>Key Messages</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rPr>
                        <a:t>Progress by BU</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rPr>
                        <a:t>Burndown chart</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rPr>
                        <a:t>Target vs Actual</a:t>
                      </a:r>
                    </a:p>
                    <a:p>
                      <a:pPr marL="171450" marR="0" lvl="0" indent="-171450" algn="l" defTabSz="1219170" rtl="0" eaLnBrk="1" fontAlgn="auto" latinLnBrk="0" hangingPunct="1">
                        <a:lnSpc>
                          <a:spcPct val="100000"/>
                        </a:lnSpc>
                        <a:spcBef>
                          <a:spcPts val="0"/>
                        </a:spcBef>
                        <a:spcAft>
                          <a:spcPts val="100"/>
                        </a:spcAft>
                        <a:buClr>
                          <a:srgbClr val="0078D4"/>
                        </a:buClr>
                        <a:buSzPct val="150000"/>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endParaRPr>
                    </a:p>
                    <a:p>
                      <a:endParaRPr lang="en-US" sz="1200">
                        <a:latin typeface="Aptos" panose="020B00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058591577"/>
                  </a:ext>
                </a:extLst>
              </a:tr>
            </a:tbl>
          </a:graphicData>
        </a:graphic>
      </p:graphicFrame>
      <p:pic>
        <p:nvPicPr>
          <p:cNvPr id="40" name="Graphic 39" descr="Checklist with solid fill">
            <a:extLst>
              <a:ext uri="{FF2B5EF4-FFF2-40B4-BE49-F238E27FC236}">
                <a16:creationId xmlns:a16="http://schemas.microsoft.com/office/drawing/2014/main" id="{0995E72B-B354-9819-B8F5-DE7ED6B06AB2}"/>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4819" t="6467" r="14888" b="5760"/>
          <a:stretch/>
        </p:blipFill>
        <p:spPr>
          <a:xfrm>
            <a:off x="3520475" y="795976"/>
            <a:ext cx="659067" cy="822960"/>
          </a:xfrm>
          <a:prstGeom prst="rect">
            <a:avLst/>
          </a:prstGeom>
        </p:spPr>
      </p:pic>
      <p:pic>
        <p:nvPicPr>
          <p:cNvPr id="62" name="Graphic 61" descr="Megaphone with solid fill">
            <a:extLst>
              <a:ext uri="{FF2B5EF4-FFF2-40B4-BE49-F238E27FC236}">
                <a16:creationId xmlns:a16="http://schemas.microsoft.com/office/drawing/2014/main" id="{05FE68D0-4419-86CB-3EAC-F21ED7BC0653}"/>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5227" b="13642"/>
          <a:stretch/>
        </p:blipFill>
        <p:spPr>
          <a:xfrm>
            <a:off x="255295" y="818547"/>
            <a:ext cx="914400" cy="650427"/>
          </a:xfrm>
          <a:prstGeom prst="rect">
            <a:avLst/>
          </a:prstGeom>
        </p:spPr>
      </p:pic>
      <p:pic>
        <p:nvPicPr>
          <p:cNvPr id="75" name="Graphic 74" descr="Compass with solid fill">
            <a:extLst>
              <a:ext uri="{FF2B5EF4-FFF2-40B4-BE49-F238E27FC236}">
                <a16:creationId xmlns:a16="http://schemas.microsoft.com/office/drawing/2014/main" id="{70E9A9C3-3FF0-BD18-0C81-75E758B2671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9134" t="8946" r="9955" b="8862"/>
          <a:stretch/>
        </p:blipFill>
        <p:spPr>
          <a:xfrm>
            <a:off x="9481735" y="813017"/>
            <a:ext cx="720119" cy="731520"/>
          </a:xfrm>
          <a:prstGeom prst="rect">
            <a:avLst/>
          </a:prstGeom>
        </p:spPr>
      </p:pic>
      <p:pic>
        <p:nvPicPr>
          <p:cNvPr id="77" name="Picture 76">
            <a:extLst>
              <a:ext uri="{FF2B5EF4-FFF2-40B4-BE49-F238E27FC236}">
                <a16:creationId xmlns:a16="http://schemas.microsoft.com/office/drawing/2014/main" id="{1A4DCBAD-9245-15AD-124D-0544AA00D97C}"/>
              </a:ext>
            </a:extLst>
          </p:cNvPr>
          <p:cNvPicPr>
            <a:picLocks noChangeAspect="1"/>
          </p:cNvPicPr>
          <p:nvPr/>
        </p:nvPicPr>
        <p:blipFill>
          <a:blip r:embed="rId8"/>
          <a:stretch>
            <a:fillRect/>
          </a:stretch>
        </p:blipFill>
        <p:spPr>
          <a:xfrm>
            <a:off x="1663036" y="813017"/>
            <a:ext cx="1189103" cy="731520"/>
          </a:xfrm>
          <a:prstGeom prst="rect">
            <a:avLst/>
          </a:prstGeom>
        </p:spPr>
      </p:pic>
      <p:pic>
        <p:nvPicPr>
          <p:cNvPr id="85" name="Graphic 84" descr="Bar graph with upward trend with solid fill">
            <a:extLst>
              <a:ext uri="{FF2B5EF4-FFF2-40B4-BE49-F238E27FC236}">
                <a16:creationId xmlns:a16="http://schemas.microsoft.com/office/drawing/2014/main" id="{D39F8E23-4394-1DC1-D25F-A65326ADEF18}"/>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13194" t="10719" r="10991" b="11316"/>
          <a:stretch/>
        </p:blipFill>
        <p:spPr>
          <a:xfrm>
            <a:off x="11017376" y="813017"/>
            <a:ext cx="711328" cy="731520"/>
          </a:xfrm>
          <a:prstGeom prst="rect">
            <a:avLst/>
          </a:prstGeom>
        </p:spPr>
      </p:pic>
      <p:pic>
        <p:nvPicPr>
          <p:cNvPr id="34" name="Graphic 33" descr="Open envelope with solid fill">
            <a:extLst>
              <a:ext uri="{FF2B5EF4-FFF2-40B4-BE49-F238E27FC236}">
                <a16:creationId xmlns:a16="http://schemas.microsoft.com/office/drawing/2014/main" id="{D748F253-1785-BC3A-8249-CD9C24E19809}"/>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8779" t="2485" r="6460" b="2302"/>
          <a:stretch/>
        </p:blipFill>
        <p:spPr>
          <a:xfrm>
            <a:off x="7999308" y="787509"/>
            <a:ext cx="732619" cy="822960"/>
          </a:xfrm>
          <a:prstGeom prst="rect">
            <a:avLst/>
          </a:prstGeom>
        </p:spPr>
      </p:pic>
      <p:pic>
        <p:nvPicPr>
          <p:cNvPr id="91" name="Picture 90">
            <a:extLst>
              <a:ext uri="{FF2B5EF4-FFF2-40B4-BE49-F238E27FC236}">
                <a16:creationId xmlns:a16="http://schemas.microsoft.com/office/drawing/2014/main" id="{D9FC2817-EBA5-C9D7-E2F9-4E55B6AFFDB8}"/>
              </a:ext>
            </a:extLst>
          </p:cNvPr>
          <p:cNvPicPr>
            <a:picLocks noChangeAspect="1"/>
          </p:cNvPicPr>
          <p:nvPr/>
        </p:nvPicPr>
        <p:blipFill>
          <a:blip r:embed="rId13"/>
          <a:stretch>
            <a:fillRect/>
          </a:stretch>
        </p:blipFill>
        <p:spPr>
          <a:xfrm>
            <a:off x="4984823" y="795976"/>
            <a:ext cx="645533" cy="822960"/>
          </a:xfrm>
          <a:prstGeom prst="rect">
            <a:avLst/>
          </a:prstGeom>
        </p:spPr>
      </p:pic>
      <p:pic>
        <p:nvPicPr>
          <p:cNvPr id="93" name="Picture 92">
            <a:extLst>
              <a:ext uri="{FF2B5EF4-FFF2-40B4-BE49-F238E27FC236}">
                <a16:creationId xmlns:a16="http://schemas.microsoft.com/office/drawing/2014/main" id="{3E541654-EE23-0A4E-493E-B7D67E880093}"/>
              </a:ext>
            </a:extLst>
          </p:cNvPr>
          <p:cNvPicPr>
            <a:picLocks noChangeAspect="1"/>
          </p:cNvPicPr>
          <p:nvPr/>
        </p:nvPicPr>
        <p:blipFill>
          <a:blip r:embed="rId14"/>
          <a:stretch>
            <a:fillRect/>
          </a:stretch>
        </p:blipFill>
        <p:spPr>
          <a:xfrm>
            <a:off x="6307029" y="841696"/>
            <a:ext cx="900736" cy="731520"/>
          </a:xfrm>
          <a:prstGeom prst="rect">
            <a:avLst/>
          </a:prstGeom>
        </p:spPr>
      </p:pic>
      <p:sp>
        <p:nvSpPr>
          <p:cNvPr id="2" name="Title 1">
            <a:extLst>
              <a:ext uri="{FF2B5EF4-FFF2-40B4-BE49-F238E27FC236}">
                <a16:creationId xmlns:a16="http://schemas.microsoft.com/office/drawing/2014/main" id="{A306F1CF-FF85-8C7E-6940-B46D204C0243}"/>
              </a:ext>
            </a:extLst>
          </p:cNvPr>
          <p:cNvSpPr>
            <a:spLocks noGrp="1"/>
          </p:cNvSpPr>
          <p:nvPr>
            <p:ph type="title"/>
          </p:nvPr>
        </p:nvSpPr>
        <p:spPr>
          <a:xfrm>
            <a:off x="282044" y="265566"/>
            <a:ext cx="5140190" cy="369332"/>
          </a:xfrm>
        </p:spPr>
        <p:txBody>
          <a:bodyPr wrap="none">
            <a:spAutoFit/>
          </a:bodyPr>
          <a:lstStyle/>
          <a:p>
            <a:r>
              <a:rPr lang="en-US" sz="2400"/>
              <a:t>Windows 11 Enterprise-wide Comms</a:t>
            </a:r>
          </a:p>
        </p:txBody>
      </p:sp>
    </p:spTree>
    <p:extLst>
      <p:ext uri="{BB962C8B-B14F-4D97-AF65-F5344CB8AC3E}">
        <p14:creationId xmlns:p14="http://schemas.microsoft.com/office/powerpoint/2010/main" val="221739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GSK ">
  <a:themeElements>
    <a:clrScheme name="GSK_Template_2022">
      <a:dk1>
        <a:srgbClr val="000000"/>
      </a:dk1>
      <a:lt1>
        <a:sysClr val="window" lastClr="FFFFFF"/>
      </a:lt1>
      <a:dk2>
        <a:srgbClr val="F36633"/>
      </a:dk2>
      <a:lt2>
        <a:srgbClr val="959595"/>
      </a:lt2>
      <a:accent1>
        <a:srgbClr val="6658A6"/>
      </a:accent1>
      <a:accent2>
        <a:srgbClr val="E21860"/>
      </a:accent2>
      <a:accent3>
        <a:srgbClr val="69B445"/>
      </a:accent3>
      <a:accent4>
        <a:srgbClr val="244EA2"/>
      </a:accent4>
      <a:accent5>
        <a:srgbClr val="FFC709"/>
      </a:accent5>
      <a:accent6>
        <a:srgbClr val="DC4133"/>
      </a:accent6>
      <a:hlink>
        <a:srgbClr val="000000"/>
      </a:hlink>
      <a:folHlink>
        <a:srgbClr val="F0EFED"/>
      </a:folHlink>
    </a:clrScheme>
    <a:fontScheme name="GSK_Template_2022">
      <a:majorFont>
        <a:latin typeface="Arial"/>
        <a:ea typeface=""/>
        <a:cs typeface="Noto Sans"/>
      </a:majorFont>
      <a:minorFont>
        <a:latin typeface="Arial"/>
        <a:ea typeface=""/>
        <a:cs typeface="Noto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a:noFill/>
          <a:headEnd/>
          <a:tailEnd/>
        </a:ln>
        <a:effectLst/>
      </a:spPr>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defPPr marL="285750" indent="-285750" algn="l" eaLnBrk="0" fontAlgn="auto" hangingPunct="0">
          <a:spcBef>
            <a:spcPts val="300"/>
          </a:spcBef>
          <a:spcAft>
            <a:spcPts val="300"/>
          </a:spcAft>
          <a:buClr>
            <a:schemeClr val="tx2"/>
          </a:buClr>
          <a:buSzPct val="150000"/>
          <a:buFont typeface="Arial" panose="020B0604020202020204" pitchFamily="34" charset="0"/>
          <a:buChar char="•"/>
          <a:defRPr sz="1600" kern="0"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9050" cap="rnd">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0000" tIns="180000" rIns="180000" bIns="180000" rtlCol="0">
        <a:normAutofit/>
      </a:bodyPr>
      <a:lstStyle>
        <a:defPPr marL="285750" indent="-285750" algn="l">
          <a:spcBef>
            <a:spcPts val="300"/>
          </a:spcBef>
          <a:spcAft>
            <a:spcPts val="300"/>
          </a:spcAft>
          <a:buClr>
            <a:schemeClr val="tx2"/>
          </a:buClr>
          <a:buSzPct val="150000"/>
          <a:buFont typeface="Arial" panose="020B0604020202020204" pitchFamily="34" charset="0"/>
          <a:buChar char="•"/>
          <a:defRPr sz="1600" dirty="0" err="1" smtClean="0"/>
        </a:defPPr>
      </a:lstStyle>
    </a:txDef>
  </a:objectDefaults>
  <a:extraClrSchemeLst/>
  <a:extLst>
    <a:ext uri="{05A4C25C-085E-4340-85A3-A5531E510DB2}">
      <thm15:themeFamily xmlns:thm15="http://schemas.microsoft.com/office/thememl/2012/main" name="Presentation41" id="{0F9AAB7D-1D41-470D-BDE9-0153B14481CB}" vid="{09603FEC-0634-44A1-BA85-3A41A49EB8CE}"/>
    </a:ext>
  </a:extLst>
</a:theme>
</file>

<file path=ppt/theme/theme2.xml><?xml version="1.0" encoding="utf-8"?>
<a:theme xmlns:a="http://schemas.openxmlformats.org/drawingml/2006/main" name="2_GSK ">
  <a:themeElements>
    <a:clrScheme name="GSK_Template_2022">
      <a:dk1>
        <a:srgbClr val="000000"/>
      </a:dk1>
      <a:lt1>
        <a:sysClr val="window" lastClr="FFFFFF"/>
      </a:lt1>
      <a:dk2>
        <a:srgbClr val="F36633"/>
      </a:dk2>
      <a:lt2>
        <a:srgbClr val="959595"/>
      </a:lt2>
      <a:accent1>
        <a:srgbClr val="6658A6"/>
      </a:accent1>
      <a:accent2>
        <a:srgbClr val="E21860"/>
      </a:accent2>
      <a:accent3>
        <a:srgbClr val="69B445"/>
      </a:accent3>
      <a:accent4>
        <a:srgbClr val="244EA2"/>
      </a:accent4>
      <a:accent5>
        <a:srgbClr val="FFC709"/>
      </a:accent5>
      <a:accent6>
        <a:srgbClr val="DC4133"/>
      </a:accent6>
      <a:hlink>
        <a:srgbClr val="000000"/>
      </a:hlink>
      <a:folHlink>
        <a:srgbClr val="F0EFED"/>
      </a:folHlink>
    </a:clrScheme>
    <a:fontScheme name="GSK_Template_2022">
      <a:majorFont>
        <a:latin typeface="Arial"/>
        <a:ea typeface=""/>
        <a:cs typeface="Noto Sans"/>
      </a:majorFont>
      <a:minorFont>
        <a:latin typeface="Arial"/>
        <a:ea typeface=""/>
        <a:cs typeface="Noto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a:noFill/>
          <a:headEnd/>
          <a:tailEnd/>
        </a:ln>
        <a:effectLst/>
      </a:spPr>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defPPr marL="285750" indent="-285750" algn="l" eaLnBrk="0" fontAlgn="auto" hangingPunct="0">
          <a:spcBef>
            <a:spcPts val="300"/>
          </a:spcBef>
          <a:spcAft>
            <a:spcPts val="300"/>
          </a:spcAft>
          <a:buClr>
            <a:schemeClr val="tx2"/>
          </a:buClr>
          <a:buSzPct val="110000"/>
          <a:buFont typeface="Arial" panose="020B0604020202020204" pitchFamily="34" charset="0"/>
          <a:buChar char="•"/>
          <a:defRPr sz="1600" kern="0" dirty="0"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9050" cap="rnd">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0000" tIns="180000" rIns="180000" bIns="180000" rtlCol="0">
        <a:normAutofit/>
      </a:bodyPr>
      <a:lstStyle>
        <a:defPPr marL="285750" indent="-285750" algn="l">
          <a:spcBef>
            <a:spcPts val="300"/>
          </a:spcBef>
          <a:spcAft>
            <a:spcPts val="300"/>
          </a:spcAft>
          <a:buClr>
            <a:schemeClr val="tx2"/>
          </a:buClr>
          <a:buSzPct val="110000"/>
          <a:buFont typeface="Arial" panose="020B0604020202020204" pitchFamily="34" charset="0"/>
          <a:buChar char="•"/>
          <a:defRPr sz="1600" dirty="0" smtClean="0"/>
        </a:defPPr>
      </a:lstStyle>
    </a:txDef>
  </a:objectDefaults>
  <a:extraClrSchemeLst/>
  <a:extLst>
    <a:ext uri="{05A4C25C-085E-4340-85A3-A5531E510DB2}">
      <thm15:themeFamily xmlns:thm15="http://schemas.microsoft.com/office/thememl/2012/main" name="GSK 7315_GSK Template_16" id="{1974A1D2-BF0B-4F24-BBC5-232E77A5E08E}" vid="{F08156F9-EAB9-4EFB-B5B4-60AF1CC5C217}"/>
    </a:ext>
  </a:extLst>
</a:theme>
</file>

<file path=ppt/theme/theme3.xml><?xml version="1.0" encoding="utf-8"?>
<a:theme xmlns:a="http://schemas.openxmlformats.org/drawingml/2006/main" name="3_GSK ">
  <a:themeElements>
    <a:clrScheme name="GSK_Template_2022">
      <a:dk1>
        <a:srgbClr val="000000"/>
      </a:dk1>
      <a:lt1>
        <a:sysClr val="window" lastClr="FFFFFF"/>
      </a:lt1>
      <a:dk2>
        <a:srgbClr val="F36633"/>
      </a:dk2>
      <a:lt2>
        <a:srgbClr val="959595"/>
      </a:lt2>
      <a:accent1>
        <a:srgbClr val="6658A6"/>
      </a:accent1>
      <a:accent2>
        <a:srgbClr val="E21860"/>
      </a:accent2>
      <a:accent3>
        <a:srgbClr val="69B445"/>
      </a:accent3>
      <a:accent4>
        <a:srgbClr val="244EA2"/>
      </a:accent4>
      <a:accent5>
        <a:srgbClr val="FFC709"/>
      </a:accent5>
      <a:accent6>
        <a:srgbClr val="DC4133"/>
      </a:accent6>
      <a:hlink>
        <a:srgbClr val="000000"/>
      </a:hlink>
      <a:folHlink>
        <a:srgbClr val="F0EFED"/>
      </a:folHlink>
    </a:clrScheme>
    <a:fontScheme name="GSK_Template_2022">
      <a:majorFont>
        <a:latin typeface="Arial"/>
        <a:ea typeface=""/>
        <a:cs typeface="Noto Sans"/>
      </a:majorFont>
      <a:minorFont>
        <a:latin typeface="Arial"/>
        <a:ea typeface=""/>
        <a:cs typeface="Noto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a:noFill/>
          <a:headEnd/>
          <a:tailEnd/>
        </a:ln>
        <a:effectLst/>
      </a:spPr>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defPPr marL="285750" indent="-285750" algn="l" eaLnBrk="0" fontAlgn="auto" hangingPunct="0">
          <a:spcBef>
            <a:spcPts val="300"/>
          </a:spcBef>
          <a:spcAft>
            <a:spcPts val="300"/>
          </a:spcAft>
          <a:buClr>
            <a:schemeClr val="tx2"/>
          </a:buClr>
          <a:buSzPct val="150000"/>
          <a:buFont typeface="Arial" panose="020B0604020202020204" pitchFamily="34" charset="0"/>
          <a:buChar char="•"/>
          <a:defRPr sz="1600" kern="0"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9050" cap="rnd">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0000" tIns="180000" rIns="180000" bIns="180000" rtlCol="0">
        <a:normAutofit/>
      </a:bodyPr>
      <a:lstStyle>
        <a:defPPr marL="285750" indent="-285750" algn="l">
          <a:spcBef>
            <a:spcPts val="300"/>
          </a:spcBef>
          <a:spcAft>
            <a:spcPts val="300"/>
          </a:spcAft>
          <a:buClr>
            <a:schemeClr val="tx2"/>
          </a:buClr>
          <a:buSzPct val="150000"/>
          <a:buFont typeface="Arial" panose="020B0604020202020204" pitchFamily="34" charset="0"/>
          <a:buChar char="•"/>
          <a:defRPr sz="1600" dirty="0" err="1" smtClean="0"/>
        </a:defPPr>
      </a:lstStyle>
    </a:txDef>
  </a:objectDefaults>
  <a:extraClrSchemeLst/>
  <a:extLst>
    <a:ext uri="{05A4C25C-085E-4340-85A3-A5531E510DB2}">
      <thm15:themeFamily xmlns:thm15="http://schemas.microsoft.com/office/thememl/2012/main" name="Presentation41" id="{0F9AAB7D-1D41-470D-BDE9-0153B14481CB}" vid="{09603FEC-0634-44A1-BA85-3A41A49EB8C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9509db98-6db9-4977-93bc-2d9538bca9d0">
      <Terms xmlns="http://schemas.microsoft.com/office/infopath/2007/PartnerControls"/>
    </lcf76f155ced4ddcb4097134ff3c332f>
    <TaxCatchAll xmlns="378633d5-7b34-440a-b1ae-4fdff13b34cb" xsi:nil="true"/>
    <SharedWithUsers xmlns="378633d5-7b34-440a-b1ae-4fdff13b34cb">
      <UserInfo>
        <DisplayName>Vinay Prakash Sharma</DisplayName>
        <AccountId>921</AccountId>
        <AccountType/>
      </UserInfo>
      <UserInfo>
        <DisplayName>Ijat Rosli</DisplayName>
        <AccountId>387</AccountId>
        <AccountType/>
      </UserInfo>
      <UserInfo>
        <DisplayName>S Parameswaran</DisplayName>
        <AccountId>39</AccountId>
        <AccountType/>
      </UserInfo>
      <UserInfo>
        <DisplayName>Jeffrey Swanson</DisplayName>
        <AccountId>20</AccountId>
        <AccountType/>
      </UserInfo>
      <UserInfo>
        <DisplayName>Leszek Labowski</DisplayName>
        <AccountId>154</AccountId>
        <AccountType/>
      </UserInfo>
      <UserInfo>
        <DisplayName>Massimiliano Trentini</DisplayName>
        <AccountId>252</AccountId>
        <AccountType/>
      </UserInfo>
      <UserInfo>
        <DisplayName>Molly Kelly</DisplayName>
        <AccountId>962</AccountId>
        <AccountType/>
      </UserInfo>
      <UserInfo>
        <DisplayName>Neal Atlow</DisplayName>
        <AccountId>11</AccountId>
        <AccountType/>
      </UserInfo>
      <UserInfo>
        <DisplayName>Charlotte Halligan</DisplayName>
        <AccountId>747</AccountId>
        <AccountType/>
      </UserInfo>
      <UserInfo>
        <DisplayName>Simon Morciano</DisplayName>
        <AccountId>306</AccountId>
        <AccountType/>
      </UserInfo>
      <UserInfo>
        <DisplayName>Eden Carlton</DisplayName>
        <AccountId>583</AccountId>
        <AccountType/>
      </UserInfo>
      <UserInfo>
        <DisplayName>John Saenz</DisplayName>
        <AccountId>13</AccountId>
        <AccountType/>
      </UserInfo>
      <UserInfo>
        <DisplayName>Kasia Borowicz</DisplayName>
        <AccountId>887</AccountId>
        <AccountType/>
      </UserInfo>
      <UserInfo>
        <DisplayName>Darwin Johnston</DisplayName>
        <AccountId>961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E772DDEC80FC048BE68321A593AEA11" ma:contentTypeVersion="16" ma:contentTypeDescription="Create a new document." ma:contentTypeScope="" ma:versionID="a39e860e0c5f8980e7df256fed467394">
  <xsd:schema xmlns:xsd="http://www.w3.org/2001/XMLSchema" xmlns:xs="http://www.w3.org/2001/XMLSchema" xmlns:p="http://schemas.microsoft.com/office/2006/metadata/properties" xmlns:ns2="9509db98-6db9-4977-93bc-2d9538bca9d0" xmlns:ns3="378633d5-7b34-440a-b1ae-4fdff13b34cb" targetNamespace="http://schemas.microsoft.com/office/2006/metadata/properties" ma:root="true" ma:fieldsID="13c3ceb191d05af6a57df8282d6fd9ee" ns2:_="" ns3:_="">
    <xsd:import namespace="9509db98-6db9-4977-93bc-2d9538bca9d0"/>
    <xsd:import namespace="378633d5-7b34-440a-b1ae-4fdff13b34c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3:SharedWithUsers" minOccurs="0"/>
                <xsd:element ref="ns3:SharedWithDetails" minOccurs="0"/>
                <xsd:element ref="ns2:MediaServiceObjectDetectorVersion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09db98-6db9-4977-93bc-2d9538bca9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c451d461-d530-465a-81eb-73ef42a83da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78633d5-7b34-440a-b1ae-4fdff13b34cb"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03e8cfc-1da6-42b1-a68d-54c96dc6cc47}" ma:internalName="TaxCatchAll" ma:showField="CatchAllData" ma:web="378633d5-7b34-440a-b1ae-4fdff13b34cb">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19FD05-AB68-4ED0-8BFE-3446355055F0}">
  <ds:schemaRefs>
    <ds:schemaRef ds:uri="378633d5-7b34-440a-b1ae-4fdff13b34cb"/>
    <ds:schemaRef ds:uri="9509db98-6db9-4977-93bc-2d9538bca9d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23B7B5C-7B00-40DB-89C6-CE5D3C197D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09db98-6db9-4977-93bc-2d9538bca9d0"/>
    <ds:schemaRef ds:uri="378633d5-7b34-440a-b1ae-4fdff13b34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4702D4D-7C6F-4A0B-8918-DE8F9FC587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TotalTime>
  <Words>2947</Words>
  <Application>Microsoft Office PowerPoint</Application>
  <PresentationFormat>Widescreen</PresentationFormat>
  <Paragraphs>926</Paragraphs>
  <Slides>25</Slides>
  <Notes>9</Notes>
  <HiddenSlides>1</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25</vt:i4>
      </vt:variant>
    </vt:vector>
  </HeadingPairs>
  <TitlesOfParts>
    <vt:vector size="32" baseType="lpstr">
      <vt:lpstr>Aptos</vt:lpstr>
      <vt:lpstr>Arial</vt:lpstr>
      <vt:lpstr>Calibri</vt:lpstr>
      <vt:lpstr>Courier New</vt:lpstr>
      <vt:lpstr>1_GSK </vt:lpstr>
      <vt:lpstr>2_GSK </vt:lpstr>
      <vt:lpstr>3_GSK </vt:lpstr>
      <vt:lpstr>Win 11 Train the Trainer: Deployment</vt:lpstr>
      <vt:lpstr>Win 11 Train the Trainer: Deployment</vt:lpstr>
      <vt:lpstr>Win 11 Overview</vt:lpstr>
      <vt:lpstr>Win 11 Train the Trainer: Deployment</vt:lpstr>
      <vt:lpstr>Win 11 Deployment Prep</vt:lpstr>
      <vt:lpstr>Win 11 Deployment Tracks</vt:lpstr>
      <vt:lpstr>Win 11 Train the Trainer: Deployment</vt:lpstr>
      <vt:lpstr>Comms</vt:lpstr>
      <vt:lpstr>Windows 11 Enterprise-wide Comms</vt:lpstr>
      <vt:lpstr>Win 11 Train the Trainer: Deployment</vt:lpstr>
      <vt:lpstr>Deployment: Upgrade PC</vt:lpstr>
      <vt:lpstr>Win 11 Upgrade PC Workflow</vt:lpstr>
      <vt:lpstr>Win 11 Train the Trainer: Deployment</vt:lpstr>
      <vt:lpstr>Windows 11 Direct Ship</vt:lpstr>
      <vt:lpstr>Windows 11 Order</vt:lpstr>
      <vt:lpstr>OEM Configuration Prep and Deployment</vt:lpstr>
      <vt:lpstr>Support Model via ServiceDesk </vt:lpstr>
      <vt:lpstr>End user Laptop Return to Global ITAD Partner</vt:lpstr>
      <vt:lpstr>Windows 11 Request Form</vt:lpstr>
      <vt:lpstr>The Details</vt:lpstr>
      <vt:lpstr>Win 11 Train the Trainer: Deployment</vt:lpstr>
      <vt:lpstr>Win 11 Train the Trainer: Deployment</vt:lpstr>
      <vt:lpstr>Win 11 Support RACI</vt:lpstr>
      <vt:lpstr>Win 11 Train the Trainer: Deployment</vt:lpstr>
      <vt:lpstr>Win 11 Train the Trainer: Deployment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 11 @ Tech Forum</dc:title>
  <dc:creator>Eden Carlton</dc:creator>
  <cp:lastModifiedBy>Satish MC</cp:lastModifiedBy>
  <cp:revision>1</cp:revision>
  <dcterms:created xsi:type="dcterms:W3CDTF">2024-05-28T18:54:56Z</dcterms:created>
  <dcterms:modified xsi:type="dcterms:W3CDTF">2024-10-16T11:37:40Z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ea66b2b-af80-48b6-873b-d341d3035cfa_Enabled">
    <vt:lpwstr>true</vt:lpwstr>
  </property>
  <property fmtid="{D5CDD505-2E9C-101B-9397-08002B2CF9AE}" pid="3" name="MSIP_Label_bea66b2b-af80-48b6-873b-d341d3035cfa_SetDate">
    <vt:lpwstr>2024-05-28T18:55:34Z</vt:lpwstr>
  </property>
  <property fmtid="{D5CDD505-2E9C-101B-9397-08002B2CF9AE}" pid="4" name="MSIP_Label_bea66b2b-af80-48b6-873b-d341d3035cfa_Method">
    <vt:lpwstr>Standard</vt:lpwstr>
  </property>
  <property fmtid="{D5CDD505-2E9C-101B-9397-08002B2CF9AE}" pid="5" name="MSIP_Label_bea66b2b-af80-48b6-873b-d341d3035cfa_Name">
    <vt:lpwstr>Proprietary</vt:lpwstr>
  </property>
  <property fmtid="{D5CDD505-2E9C-101B-9397-08002B2CF9AE}" pid="6" name="MSIP_Label_bea66b2b-af80-48b6-873b-d341d3035cfa_SiteId">
    <vt:lpwstr>63982aff-fb6c-4c22-973b-70e4acfb63e6</vt:lpwstr>
  </property>
  <property fmtid="{D5CDD505-2E9C-101B-9397-08002B2CF9AE}" pid="7" name="MSIP_Label_bea66b2b-af80-48b6-873b-d341d3035cfa_ActionId">
    <vt:lpwstr>b9625888-74b1-4932-adb7-da9875667fc6</vt:lpwstr>
  </property>
  <property fmtid="{D5CDD505-2E9C-101B-9397-08002B2CF9AE}" pid="8" name="MSIP_Label_bea66b2b-af80-48b6-873b-d341d3035cfa_ContentBits">
    <vt:lpwstr>0</vt:lpwstr>
  </property>
  <property fmtid="{D5CDD505-2E9C-101B-9397-08002B2CF9AE}" pid="9" name="ContentTypeId">
    <vt:lpwstr>0x0101007E772DDEC80FC048BE68321A593AEA11</vt:lpwstr>
  </property>
  <property fmtid="{D5CDD505-2E9C-101B-9397-08002B2CF9AE}" pid="10" name="MediaServiceImageTags">
    <vt:lpwstr/>
  </property>
</Properties>
</file>